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73" r:id="rId3"/>
    <p:sldId id="298" r:id="rId4"/>
    <p:sldId id="296" r:id="rId5"/>
    <p:sldId id="277" r:id="rId6"/>
    <p:sldId id="271" r:id="rId7"/>
    <p:sldId id="276" r:id="rId8"/>
    <p:sldId id="274" r:id="rId9"/>
    <p:sldId id="294" r:id="rId10"/>
    <p:sldId id="295" r:id="rId11"/>
    <p:sldId id="280" r:id="rId12"/>
    <p:sldId id="283" r:id="rId13"/>
    <p:sldId id="299" r:id="rId14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5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mats.oberg@swedgeo.se/2013-11-05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298450" y="1673225"/>
            <a:ext cx="8340725" cy="17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Geoteknisk sektorsportal – nationellt digitalt arkiv och WMS-exponering av geotekniska borrningar</a:t>
            </a:r>
            <a:endParaRPr lang="sv-SE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90500" y="5829717"/>
            <a:ext cx="412439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</a:t>
            </a:r>
            <a:r>
              <a:rPr lang="sv-SE" sz="1900" dirty="0" smtClean="0">
                <a:solidFill>
                  <a:srgbClr val="FF0000"/>
                </a:solidFill>
              </a:rPr>
              <a:t>GIS-arkitekt, SGI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err="1" smtClean="0">
                <a:solidFill>
                  <a:srgbClr val="FF0000"/>
                </a:solidFill>
              </a:rPr>
              <a:t>SamGIS</a:t>
            </a:r>
            <a:r>
              <a:rPr lang="sv-SE" sz="1900" dirty="0" smtClean="0">
                <a:solidFill>
                  <a:srgbClr val="FF0000"/>
                </a:solidFill>
              </a:rPr>
              <a:t> </a:t>
            </a:r>
            <a:r>
              <a:rPr lang="sv-SE" sz="1900" dirty="0">
                <a:solidFill>
                  <a:srgbClr val="FF0000"/>
                </a:solidFill>
              </a:rPr>
              <a:t>S</a:t>
            </a:r>
            <a:r>
              <a:rPr lang="sv-SE" sz="1900" dirty="0" smtClean="0">
                <a:solidFill>
                  <a:srgbClr val="FF0000"/>
                </a:solidFill>
              </a:rPr>
              <a:t>kåne , Eslöv, 4 dec 2013 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3053192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650" y="1177250"/>
            <a:ext cx="8763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>
                <a:solidFill>
                  <a:srgbClr val="FF0000"/>
                </a:solidFill>
              </a:rPr>
              <a:t>  Data </a:t>
            </a:r>
            <a:r>
              <a:rPr lang="sv-SE" sz="2400" dirty="0">
                <a:solidFill>
                  <a:srgbClr val="FF0000"/>
                </a:solidFill>
              </a:rPr>
              <a:t>levereras av utförare av </a:t>
            </a:r>
            <a:r>
              <a:rPr lang="sv-SE" sz="2400" dirty="0" smtClean="0">
                <a:solidFill>
                  <a:srgbClr val="FF0000"/>
                </a:solidFill>
              </a:rPr>
              <a:t>undersökningar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/>
              <a:t>(Juridiska förhållanden – vad gäller för nyttjande av data – i stort utredda i samråd med jurister på LM, TRV, SKL och från branschföreträdare som STD). Vi kommer att tillhandahålla underlag lämpligt för att infoga i avtal med utförare.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3938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</a:t>
            </a:r>
            <a:endParaRPr lang="en-US" sz="1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424773"/>
            <a:ext cx="7523968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3754046" y="3449827"/>
            <a:ext cx="5294704" cy="2031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800" dirty="0" smtClean="0"/>
              <a:t>Här skall ytterligare komma in:</a:t>
            </a:r>
          </a:p>
          <a:p>
            <a:pPr eaLnBrk="1" hangingPunct="1"/>
            <a:endParaRPr lang="sv-SE" sz="1800" dirty="0" smtClean="0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Göteborgs Stad?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Annat geoteknisk tematiskt?</a:t>
            </a:r>
            <a:endParaRPr lang="en-US" sz="1800" dirty="0"/>
          </a:p>
        </p:txBody>
      </p:sp>
      <p:cxnSp>
        <p:nvCxnSpPr>
          <p:cNvPr id="7" name="Rak pil 6"/>
          <p:cNvCxnSpPr>
            <a:stCxn id="10" idx="1"/>
          </p:cNvCxnSpPr>
          <p:nvPr/>
        </p:nvCxnSpPr>
        <p:spPr bwMode="auto">
          <a:xfrm flipH="1" flipV="1">
            <a:off x="2933700" y="4465489"/>
            <a:ext cx="820346" cy="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ktangel 8"/>
          <p:cNvSpPr/>
          <p:nvPr/>
        </p:nvSpPr>
        <p:spPr>
          <a:xfrm>
            <a:off x="7743393" y="6190875"/>
            <a:ext cx="130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tx2"/>
                </a:solidFill>
              </a:rPr>
              <a:t>Ev.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" y="609600"/>
            <a:ext cx="8993605" cy="5759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 bwMode="auto">
          <a:xfrm>
            <a:off x="3067050" y="1409700"/>
            <a:ext cx="2219325" cy="4667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107632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171450" y="5995929"/>
            <a:ext cx="5843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sz="1600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sz="1600" dirty="0" smtClean="0"/>
              <a:t>(där ett av de viktigare datakällorna är geotekniska borrningar)</a:t>
            </a:r>
            <a:endParaRPr lang="sv-SE" sz="1600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b="1" dirty="0" smtClean="0"/>
              <a:t>Påverkansfaktorer för skred och ras</a:t>
            </a:r>
            <a:endParaRPr lang="sv-SE" sz="28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315303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Geoteknisk sektorportal</a:t>
            </a:r>
            <a:r>
              <a:rPr lang="sv-SE" sz="28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9448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78165"/>
            <a:ext cx="7527623" cy="6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469814" y="752475"/>
            <a:ext cx="7182086" cy="5391150"/>
            <a:chOff x="469814" y="752475"/>
            <a:chExt cx="7182086" cy="539115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" y="752475"/>
              <a:ext cx="6232685" cy="5133975"/>
            </a:xfrm>
            <a:prstGeom prst="rect">
              <a:avLst/>
            </a:prstGeom>
          </p:spPr>
        </p:pic>
        <p:pic>
          <p:nvPicPr>
            <p:cNvPr id="4" name="Picture 4" descr="stockholm.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50" y="5789216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17098" r="57664" b="27038"/>
            <a:stretch/>
          </p:blipFill>
          <p:spPr bwMode="auto">
            <a:xfrm>
              <a:off x="932614" y="5748337"/>
              <a:ext cx="1533526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6"/>
            <a:stretch/>
          </p:blipFill>
          <p:spPr bwMode="auto">
            <a:xfrm>
              <a:off x="865521" y="2724869"/>
              <a:ext cx="486611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 9"/>
            <p:cNvGrpSpPr/>
            <p:nvPr/>
          </p:nvGrpSpPr>
          <p:grpSpPr>
            <a:xfrm>
              <a:off x="5232314" y="2495161"/>
              <a:ext cx="2419586" cy="630866"/>
              <a:chOff x="4904539" y="3190486"/>
              <a:chExt cx="2419586" cy="630866"/>
            </a:xfrm>
          </p:grpSpPr>
          <p:pic>
            <p:nvPicPr>
              <p:cNvPr id="8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76"/>
              <a:stretch/>
            </p:blipFill>
            <p:spPr bwMode="auto">
              <a:xfrm>
                <a:off x="4904539" y="3190486"/>
                <a:ext cx="1477211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3" r="42738"/>
              <a:stretch/>
            </p:blipFill>
            <p:spPr bwMode="auto">
              <a:xfrm>
                <a:off x="6381750" y="3190486"/>
                <a:ext cx="942375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56" t="27642" r="10288" b="24043"/>
            <a:stretch/>
          </p:blipFill>
          <p:spPr bwMode="auto">
            <a:xfrm>
              <a:off x="2275640" y="4391023"/>
              <a:ext cx="1743075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" y="581025"/>
            <a:ext cx="7532818" cy="607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6026151" y="5929312"/>
            <a:ext cx="2851150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/>
              <a:t>Projektets startsida: </a:t>
            </a:r>
            <a:r>
              <a:rPr lang="sv-SE" sz="1400" b="1" dirty="0">
                <a:hlinkClick r:id="rId4"/>
              </a:rPr>
              <a:t>http://gis.swedgeo.se/startgsp/</a:t>
            </a:r>
            <a:r>
              <a:rPr lang="sv-SE" sz="1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73" y="571500"/>
            <a:ext cx="4331002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352925" cy="359092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3585978" cy="234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</a:t>
              </a:r>
              <a:r>
                <a:rPr lang="sv-SE" sz="1000" b="1" dirty="0" smtClean="0"/>
                <a:t>undersökningsområden, ca 7000 registreringar</a:t>
              </a:r>
              <a:endParaRPr lang="sv-SE" sz="1000" b="1" dirty="0"/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5302797" cy="3567112"/>
            <a:chOff x="701462" y="3195638"/>
            <a:chExt cx="5303548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50235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1371"/>
            <a:ext cx="2813892" cy="1474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28267"/>
          <a:stretch/>
        </p:blipFill>
        <p:spPr bwMode="auto">
          <a:xfrm>
            <a:off x="7162800" y="3361895"/>
            <a:ext cx="1638299" cy="95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0" name="textruta 6"/>
          <p:cNvSpPr txBox="1">
            <a:spLocks noChangeArrowheads="1"/>
          </p:cNvSpPr>
          <p:nvPr/>
        </p:nvSpPr>
        <p:spPr bwMode="auto">
          <a:xfrm>
            <a:off x="6115051" y="520352"/>
            <a:ext cx="2984516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GeoSuite</a:t>
            </a:r>
            <a:r>
              <a:rPr lang="sv-SE" sz="1000" b="1" dirty="0"/>
              <a:t>-projekt med </a:t>
            </a:r>
            <a:r>
              <a:rPr lang="sv-SE" sz="1000" b="1" dirty="0" smtClean="0"/>
              <a:t>korrekt plansymbol</a:t>
            </a:r>
            <a:r>
              <a:rPr lang="sv-SE" sz="1000" b="1" dirty="0"/>
              <a:t>, profilritning samt ev. </a:t>
            </a:r>
            <a:r>
              <a:rPr lang="sv-SE" sz="1000" b="1" dirty="0" err="1"/>
              <a:t>RGeo</a:t>
            </a:r>
            <a:r>
              <a:rPr lang="sv-SE" sz="1000" b="1" dirty="0"/>
              <a:t>/MUR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5" y="1239837"/>
            <a:ext cx="2880784" cy="3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706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Visning av individuella borrhål från BGA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934740"/>
            <a:ext cx="6867525" cy="58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416</Words>
  <Application>Microsoft Office PowerPoint</Application>
  <PresentationFormat>Bildspel på skärmen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153</cp:revision>
  <dcterms:created xsi:type="dcterms:W3CDTF">2011-04-28T14:03:35Z</dcterms:created>
  <dcterms:modified xsi:type="dcterms:W3CDTF">2013-11-25T13:58:15Z</dcterms:modified>
</cp:coreProperties>
</file>