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00CC"/>
    <a:srgbClr val="008000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86800" y="-34924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473350" y="6615355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solidFill>
                  <a:schemeClr val="accent1"/>
                </a:solidFill>
              </a:rPr>
              <a:t>mats.oberg@sgi.se/SGI/2023-10-17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69C826-BD20-41F9-B531-156FAAA67A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8839"/>
          </a:xfrm>
          <a:prstGeom prst="rect">
            <a:avLst/>
          </a:prstGeom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eodata.sgi.se/portal/home/webscene/viewer.html?webscene=3e04c821ba7c43beb448d572c94fc19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D6AE04BA-960B-C5D8-12E2-DAC330E390EE}"/>
              </a:ext>
            </a:extLst>
          </p:cNvPr>
          <p:cNvGrpSpPr/>
          <p:nvPr/>
        </p:nvGrpSpPr>
        <p:grpSpPr>
          <a:xfrm>
            <a:off x="0" y="357881"/>
            <a:ext cx="9144000" cy="6326904"/>
            <a:chOff x="0" y="357881"/>
            <a:chExt cx="9144000" cy="6326904"/>
          </a:xfrm>
        </p:grpSpPr>
        <p:sp>
          <p:nvSpPr>
            <p:cNvPr id="4" name="textruta 3"/>
            <p:cNvSpPr txBox="1"/>
            <p:nvPr/>
          </p:nvSpPr>
          <p:spPr>
            <a:xfrm>
              <a:off x="0" y="357881"/>
              <a:ext cx="7803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Insamling av drönardata till terrängmodell och ortomosaik</a:t>
              </a: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1CAD21F3-84F9-EE73-0F35-5AC5F8AF20EC}"/>
                </a:ext>
              </a:extLst>
            </p:cNvPr>
            <p:cNvSpPr txBox="1"/>
            <p:nvPr/>
          </p:nvSpPr>
          <p:spPr>
            <a:xfrm>
              <a:off x="6265968" y="6038454"/>
              <a:ext cx="2878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solidFill>
                    <a:srgbClr val="FF0000"/>
                  </a:solidFill>
                </a:rPr>
                <a:t>Presentation för RiL och VRR, RSGBG Gårda</a:t>
              </a:r>
            </a:p>
            <a:p>
              <a:r>
                <a:rPr lang="sv-SE" sz="1200" dirty="0">
                  <a:solidFill>
                    <a:srgbClr val="FF0000"/>
                  </a:solidFill>
                </a:rPr>
                <a:t>19 oktober 2023 </a:t>
              </a:r>
            </a:p>
            <a:p>
              <a:r>
                <a:rPr lang="sv-SE" sz="1200" dirty="0">
                  <a:solidFill>
                    <a:srgbClr val="FF0000"/>
                  </a:solidFill>
                </a:rPr>
                <a:t>/Mats Öberg, GIS-arkitekt, SGI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E3CA979-309E-E553-C369-3567D0BF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3292" y="862676"/>
              <a:ext cx="4515863" cy="44169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962D4E6-C824-6845-09DB-1E6A9FABF8F9}"/>
                </a:ext>
              </a:extLst>
            </p:cNvPr>
            <p:cNvSpPr txBox="1"/>
            <p:nvPr/>
          </p:nvSpPr>
          <p:spPr>
            <a:xfrm>
              <a:off x="104845" y="5579825"/>
              <a:ext cx="85639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2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Drönarflygningar utförda av </a:t>
              </a:r>
              <a:r>
                <a:rPr lang="sv-SE" sz="12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Anton Strand </a:t>
              </a:r>
              <a:r>
                <a:rPr lang="sv-SE" sz="12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Räddningstjänsten Storgöteborg, Stenungsund station den </a:t>
              </a:r>
              <a:r>
                <a:rPr lang="sv-SE" sz="12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24 september </a:t>
              </a:r>
              <a:r>
                <a:rPr lang="sv-SE" sz="12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2023. Flyghöjd 100m. Data (jpg-foton) är fotogrammetriskt bearbetade i ESRI Drone2Map av SGI. Spridningstillstånd enligt ärende LM2023-050418. Ett utökat område flögs av RTJ den 26 september. </a:t>
              </a:r>
            </a:p>
            <a:p>
              <a:r>
                <a:rPr lang="sv-SE" sz="12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Ytterligare flygningar har utförts av PEAB och SWECO på uppdrag av Trafikverket.</a:t>
              </a:r>
              <a:endParaRPr lang="sv-S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79E5BB1-F3C0-E24F-24F7-9D2EFC99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45" y="862676"/>
              <a:ext cx="4209696" cy="35664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706405F4-87AF-DE3C-E55B-E9ED3AAC8CC7}"/>
                </a:ext>
              </a:extLst>
            </p:cNvPr>
            <p:cNvSpPr txBox="1"/>
            <p:nvPr/>
          </p:nvSpPr>
          <p:spPr>
            <a:xfrm>
              <a:off x="104845" y="4429125"/>
              <a:ext cx="42096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2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Ortomosaik respektive terrängmodell (DSM).</a:t>
              </a:r>
            </a:p>
            <a:p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Svartmarkerad linje är avspärrningsområde beslutat av Länsstyrelsen 26/9 (baserat på SGI:s underlag). Röda punkter lades in i GEOSTAB </a:t>
              </a:r>
              <a:r>
                <a:rPr lang="sv-S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 04:57 resp. 08:38 av SGI (för snabb orientering)</a:t>
              </a:r>
              <a:r>
                <a:rPr lang="sv-SE" sz="12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47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5962D4E6-C824-6845-09DB-1E6A9FABF8F9}"/>
              </a:ext>
            </a:extLst>
          </p:cNvPr>
          <p:cNvSpPr txBox="1"/>
          <p:nvPr/>
        </p:nvSpPr>
        <p:spPr>
          <a:xfrm>
            <a:off x="133350" y="5810250"/>
            <a:ext cx="8563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Detalj. Upplösning är 3,5 cm/pixel (Jämför lantmäteriets bästa </a:t>
            </a:r>
            <a:r>
              <a:rPr lang="sv-SE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ortofoto</a:t>
            </a:r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 cm/pixel).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ABEFD5-5061-CC4D-8869-541B6B01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537696"/>
            <a:ext cx="8863020" cy="5272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20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5962D4E6-C824-6845-09DB-1E6A9FABF8F9}"/>
              </a:ext>
            </a:extLst>
          </p:cNvPr>
          <p:cNvSpPr txBox="1"/>
          <p:nvPr/>
        </p:nvSpPr>
        <p:spPr>
          <a:xfrm>
            <a:off x="251906" y="1455578"/>
            <a:ext cx="82443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Anton Strand – vår räddare i nöden!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 trevligt bemötande av Räddningstjänst, Polis, Trafikverket och PEAB </a:t>
            </a:r>
            <a:r>
              <a:rPr lang="sv-S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v-SE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terrängmodell/ortomosaik krävs </a:t>
            </a:r>
            <a:r>
              <a:rPr lang="sv-SE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sv-S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lodbilder </a:t>
            </a:r>
            <a:r>
              <a:rPr lang="sv-SE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och/eller video (med kamera riktad rakt nedåt) + SRT-fil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 akut situation vill Mats Öberg ha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sv-SE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 med Räddningstjänstens drönarpersonal för att säkerställa ovanstående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SGI kommer (förhoppningsvis att få) införskaffa en drönarmodell liknande den RTJ har (DJI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Mavic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– vi avser köpa DJI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Mavic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3 Enterprise). Några egenskaper: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45 minuter flygtid per batteri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Vindtolerans upp till 12 m/s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Mekanisk slutare som gör att bilder kan tas i flykten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RTK-modul – bättre noggrannhet i plan och höjd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flygning t ex konsekvent 50m över terrängen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348F873-67FC-A9EB-21A1-0BE501189DC0}"/>
              </a:ext>
            </a:extLst>
          </p:cNvPr>
          <p:cNvSpPr txBox="1"/>
          <p:nvPr/>
        </p:nvSpPr>
        <p:spPr>
          <a:xfrm>
            <a:off x="0" y="35788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Erfarenheter från insatsen gällande drönarflygning och efterbearbetning</a:t>
            </a:r>
          </a:p>
        </p:txBody>
      </p:sp>
    </p:spTree>
    <p:extLst>
      <p:ext uri="{BB962C8B-B14F-4D97-AF65-F5344CB8AC3E}">
        <p14:creationId xmlns:p14="http://schemas.microsoft.com/office/powerpoint/2010/main" val="421740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92FD427A-882F-B767-94C1-7C86DC5A1F81}"/>
              </a:ext>
            </a:extLst>
          </p:cNvPr>
          <p:cNvSpPr txBox="1"/>
          <p:nvPr/>
        </p:nvSpPr>
        <p:spPr>
          <a:xfrm>
            <a:off x="0" y="3578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Vridbar 3D-modell från flygningen 24/9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1FB16EC-4126-9740-C84B-A64748EE8710}"/>
              </a:ext>
            </a:extLst>
          </p:cNvPr>
          <p:cNvSpPr txBox="1"/>
          <p:nvPr/>
        </p:nvSpPr>
        <p:spPr>
          <a:xfrm>
            <a:off x="138112" y="5154081"/>
            <a:ext cx="6948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https://geodata.sgi.se/portal/home/webscene/viewer.html?webscene=3e04c821ba7c43beb448d572c94fc193</a:t>
            </a:r>
            <a:r>
              <a:rPr lang="sv-SE" dirty="0"/>
              <a:t>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5030703B-8A48-DB1F-EFD1-84429FA6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819546"/>
            <a:ext cx="8867775" cy="4334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323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5962D4E6-C824-6845-09DB-1E6A9FABF8F9}"/>
              </a:ext>
            </a:extLst>
          </p:cNvPr>
          <p:cNvSpPr txBox="1"/>
          <p:nvPr/>
        </p:nvSpPr>
        <p:spPr>
          <a:xfrm>
            <a:off x="0" y="6141392"/>
            <a:ext cx="8563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Ortomosaik från RTJ drönarflygning </a:t>
            </a:r>
            <a:r>
              <a:rPr lang="sv-SE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 september </a:t>
            </a:r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Flyghöjd 120m.</a:t>
            </a:r>
          </a:p>
          <a:p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Svartmarkerat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område är avspärrningsområdet beslutat av Länsstyrelsens 26/9 (baserat på SGI:s underlag).</a:t>
            </a:r>
            <a:r>
              <a:rPr lang="sv-SE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FA1121-2856-08AD-B6B1-D5E4825B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485774"/>
            <a:ext cx="7097245" cy="5655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42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11480</TotalTime>
  <Words>329</Words>
  <Application>Microsoft Office PowerPoint</Application>
  <PresentationFormat>Bildspel på skärmen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560</cp:revision>
  <cp:lastPrinted>2016-03-18T09:20:33Z</cp:lastPrinted>
  <dcterms:created xsi:type="dcterms:W3CDTF">2013-06-26T10:22:31Z</dcterms:created>
  <dcterms:modified xsi:type="dcterms:W3CDTF">2023-10-17T15:41:59Z</dcterms:modified>
</cp:coreProperties>
</file>