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8" r:id="rId3"/>
  </p:sldIdLst>
  <p:sldSz cx="9144000" cy="6858000" type="screen4x3"/>
  <p:notesSz cx="6794500" cy="9931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CC"/>
    <a:srgbClr val="FFFF99"/>
    <a:srgbClr val="F907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306" autoAdjust="0"/>
    <p:restoredTop sz="94660"/>
  </p:normalViewPr>
  <p:slideViewPr>
    <p:cSldViewPr>
      <p:cViewPr>
        <p:scale>
          <a:sx n="100" d="100"/>
          <a:sy n="100" d="100"/>
        </p:scale>
        <p:origin x="-1476" y="-2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024" cy="49704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47890" y="0"/>
            <a:ext cx="2945024" cy="49704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2B3DA8-128A-4B7F-89AB-3B42D6603CDE}" type="datetimeFigureOut">
              <a:rPr lang="en-US" smtClean="0"/>
              <a:t>5/28/2015</a:t>
            </a:fld>
            <a:endParaRPr lang="en-US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432766"/>
            <a:ext cx="2945024" cy="4970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47890" y="9432766"/>
            <a:ext cx="2945024" cy="4970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6DFAC0-4997-480B-AD05-A74A9D933E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7425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DAAA54-CEC1-4B77-8206-99B56C2F79C2}" type="datetimeFigureOut">
              <a:rPr lang="en-US" smtClean="0"/>
              <a:t>5/28/2015</a:t>
            </a:fld>
            <a:endParaRPr lang="en-US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450" y="4717416"/>
            <a:ext cx="5435600" cy="446913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1" y="9433107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48645" y="9433107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757734-6408-4546-AF7F-032FB6B74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8921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5601079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83C65A-5E57-44BC-AEEC-5C44E534357D}" type="datetime1">
              <a:rPr lang="en-US" smtClean="0"/>
              <a:t>5/28/2015</a:t>
            </a:fld>
            <a:endParaRPr lang="en-US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035044" y="0"/>
            <a:ext cx="2133600" cy="365125"/>
          </a:xfrm>
          <a:prstGeom prst="rect">
            <a:avLst/>
          </a:prstGeom>
        </p:spPr>
        <p:txBody>
          <a:bodyPr/>
          <a:lstStyle/>
          <a:p>
            <a:fld id="{8D716212-CEEF-4815-B5F1-9CA8CF763D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597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81722F2-76ED-416D-A43D-67273E3EC6EF}" type="datetime1">
              <a:rPr lang="en-US" smtClean="0"/>
              <a:t>5/28/2015</a:t>
            </a:fld>
            <a:endParaRPr lang="en-US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035044" y="0"/>
            <a:ext cx="2133600" cy="365125"/>
          </a:xfrm>
          <a:prstGeom prst="rect">
            <a:avLst/>
          </a:prstGeom>
        </p:spPr>
        <p:txBody>
          <a:bodyPr/>
          <a:lstStyle/>
          <a:p>
            <a:fld id="{8D716212-CEEF-4815-B5F1-9CA8CF763D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730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102C6A2-AD65-41CD-9F24-BAFA91262E59}" type="datetime1">
              <a:rPr lang="en-US" smtClean="0"/>
              <a:t>5/28/2015</a:t>
            </a:fld>
            <a:endParaRPr lang="en-US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035044" y="0"/>
            <a:ext cx="2133600" cy="365125"/>
          </a:xfrm>
          <a:prstGeom prst="rect">
            <a:avLst/>
          </a:prstGeom>
        </p:spPr>
        <p:txBody>
          <a:bodyPr/>
          <a:lstStyle/>
          <a:p>
            <a:fld id="{8D716212-CEEF-4815-B5F1-9CA8CF763D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997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CCBDDE-5DB0-4A3E-BE98-72D46DE2DDA6}" type="datetime1">
              <a:rPr lang="en-US" smtClean="0"/>
              <a:t>5/28/2015</a:t>
            </a:fld>
            <a:endParaRPr lang="en-US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035044" y="0"/>
            <a:ext cx="2133600" cy="365125"/>
          </a:xfrm>
          <a:prstGeom prst="rect">
            <a:avLst/>
          </a:prstGeom>
        </p:spPr>
        <p:txBody>
          <a:bodyPr/>
          <a:lstStyle/>
          <a:p>
            <a:fld id="{8D716212-CEEF-4815-B5F1-9CA8CF763D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401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FE15231-373A-475D-AF4A-853FB9263387}" type="datetime1">
              <a:rPr lang="en-US" smtClean="0"/>
              <a:t>5/28/2015</a:t>
            </a:fld>
            <a:endParaRPr lang="en-US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7035044" y="0"/>
            <a:ext cx="2133600" cy="365125"/>
          </a:xfrm>
          <a:prstGeom prst="rect">
            <a:avLst/>
          </a:prstGeom>
        </p:spPr>
        <p:txBody>
          <a:bodyPr/>
          <a:lstStyle/>
          <a:p>
            <a:fld id="{8D716212-CEEF-4815-B5F1-9CA8CF763D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454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4A0C3CE-4EA6-4DB4-8B28-8F02F68E5357}" type="datetime1">
              <a:rPr lang="en-US" smtClean="0"/>
              <a:t>5/28/2015</a:t>
            </a:fld>
            <a:endParaRPr lang="en-US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>
          <a:xfrm>
            <a:off x="7035044" y="0"/>
            <a:ext cx="2133600" cy="365125"/>
          </a:xfrm>
          <a:prstGeom prst="rect">
            <a:avLst/>
          </a:prstGeom>
        </p:spPr>
        <p:txBody>
          <a:bodyPr/>
          <a:lstStyle/>
          <a:p>
            <a:fld id="{8D716212-CEEF-4815-B5F1-9CA8CF763D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466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5DE236A-4F9E-423E-9B67-D95163EC7B24}" type="datetime1">
              <a:rPr lang="en-US" smtClean="0"/>
              <a:t>5/28/2015</a:t>
            </a:fld>
            <a:endParaRPr lang="en-US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>
          <a:xfrm>
            <a:off x="7035044" y="0"/>
            <a:ext cx="2133600" cy="365125"/>
          </a:xfrm>
          <a:prstGeom prst="rect">
            <a:avLst/>
          </a:prstGeom>
        </p:spPr>
        <p:txBody>
          <a:bodyPr/>
          <a:lstStyle/>
          <a:p>
            <a:fld id="{8D716212-CEEF-4815-B5F1-9CA8CF763D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3752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DA2764F-53E6-4114-B4EC-BC165C152D89}" type="datetime1">
              <a:rPr lang="en-US" smtClean="0"/>
              <a:t>5/28/2015</a:t>
            </a:fld>
            <a:endParaRPr lang="en-US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>
          <a:xfrm>
            <a:off x="7035044" y="0"/>
            <a:ext cx="2133600" cy="365125"/>
          </a:xfrm>
          <a:prstGeom prst="rect">
            <a:avLst/>
          </a:prstGeom>
        </p:spPr>
        <p:txBody>
          <a:bodyPr/>
          <a:lstStyle/>
          <a:p>
            <a:fld id="{8D716212-CEEF-4815-B5F1-9CA8CF763D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167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3585691-4F5F-4A87-B699-38566097D440}" type="datetime1">
              <a:rPr lang="en-US" smtClean="0"/>
              <a:t>5/28/2015</a:t>
            </a:fld>
            <a:endParaRPr lang="en-US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7035044" y="0"/>
            <a:ext cx="2133600" cy="365125"/>
          </a:xfrm>
          <a:prstGeom prst="rect">
            <a:avLst/>
          </a:prstGeom>
        </p:spPr>
        <p:txBody>
          <a:bodyPr/>
          <a:lstStyle/>
          <a:p>
            <a:fld id="{8D716212-CEEF-4815-B5F1-9CA8CF763D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825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en-US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CC060A8-E693-4FA7-B948-2F7337532E16}" type="datetime1">
              <a:rPr lang="en-US" smtClean="0"/>
              <a:t>5/28/2015</a:t>
            </a:fld>
            <a:endParaRPr lang="en-US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>
          <a:xfrm>
            <a:off x="7035044" y="0"/>
            <a:ext cx="2133600" cy="365125"/>
          </a:xfrm>
          <a:prstGeom prst="rect">
            <a:avLst/>
          </a:prstGeom>
        </p:spPr>
        <p:txBody>
          <a:bodyPr/>
          <a:lstStyle/>
          <a:p>
            <a:fld id="{8D716212-CEEF-4815-B5F1-9CA8CF763D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580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ruta 3"/>
          <p:cNvSpPr txBox="1"/>
          <p:nvPr userDrawn="1"/>
        </p:nvSpPr>
        <p:spPr>
          <a:xfrm>
            <a:off x="7212061" y="6640293"/>
            <a:ext cx="198323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800" dirty="0" smtClean="0">
                <a:solidFill>
                  <a:schemeClr val="accent1"/>
                </a:solidFill>
              </a:rPr>
              <a:t>mats.oberg@swedgeo.se/SGI/2014-04-05</a:t>
            </a:r>
            <a:endParaRPr lang="en-US" sz="800" dirty="0">
              <a:solidFill>
                <a:schemeClr val="accent1"/>
              </a:solidFill>
            </a:endParaRPr>
          </a:p>
        </p:txBody>
      </p:sp>
      <p:pic>
        <p:nvPicPr>
          <p:cNvPr id="5" name="Picture 31" descr="förslag sid 1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154" r="14476" b="464"/>
          <a:stretch>
            <a:fillRect/>
          </a:stretch>
        </p:blipFill>
        <p:spPr bwMode="auto">
          <a:xfrm>
            <a:off x="0" y="0"/>
            <a:ext cx="9144000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Platshållare för bildnummer 5"/>
          <p:cNvSpPr txBox="1">
            <a:spLocks/>
          </p:cNvSpPr>
          <p:nvPr/>
        </p:nvSpPr>
        <p:spPr>
          <a:xfrm>
            <a:off x="8734426" y="68262"/>
            <a:ext cx="409574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D716212-CEEF-4815-B5F1-9CA8CF763D6B}" type="slidenum">
              <a:rPr lang="en-US" sz="1400" smtClean="0">
                <a:solidFill>
                  <a:schemeClr val="bg1"/>
                </a:solidFill>
              </a:rPr>
              <a:pPr/>
              <a:t>‹#›</a:t>
            </a:fld>
            <a:endParaRPr 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8577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ruta 9"/>
          <p:cNvSpPr txBox="1"/>
          <p:nvPr/>
        </p:nvSpPr>
        <p:spPr>
          <a:xfrm>
            <a:off x="0" y="476672"/>
            <a:ext cx="73403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200" b="1" dirty="0" smtClean="0"/>
              <a:t>Kommande steg i utvecklingsprojektet</a:t>
            </a:r>
            <a:endParaRPr lang="en-US" sz="1600" b="1" dirty="0"/>
          </a:p>
        </p:txBody>
      </p:sp>
      <p:sp>
        <p:nvSpPr>
          <p:cNvPr id="3" name="textruta 2"/>
          <p:cNvSpPr txBox="1"/>
          <p:nvPr/>
        </p:nvSpPr>
        <p:spPr>
          <a:xfrm>
            <a:off x="251520" y="1700808"/>
            <a:ext cx="734030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90204" pitchFamily="34" charset="0"/>
              <a:buChar char="•"/>
            </a:pPr>
            <a:r>
              <a:rPr lang="sv-SE" sz="2800" dirty="0" smtClean="0"/>
              <a:t>Ny version 1.0.7</a:t>
            </a:r>
          </a:p>
          <a:p>
            <a:pPr marL="457200" indent="-457200">
              <a:buFont typeface="Arial" panose="020B0604020202090204" pitchFamily="34" charset="0"/>
              <a:buChar char="•"/>
            </a:pPr>
            <a:endParaRPr lang="sv-SE" sz="2800" dirty="0" smtClean="0"/>
          </a:p>
          <a:p>
            <a:pPr marL="457200" indent="-457200">
              <a:buFont typeface="Arial" panose="020B0604020202090204" pitchFamily="34" charset="0"/>
              <a:buChar char="•"/>
            </a:pPr>
            <a:r>
              <a:rPr lang="sv-SE" sz="2800" dirty="0" smtClean="0"/>
              <a:t>VAKASTAB prototyp introduceras</a:t>
            </a:r>
          </a:p>
          <a:p>
            <a:pPr marL="457200" indent="-457200">
              <a:buFont typeface="Arial" panose="020B0604020202090204" pitchFamily="34" charset="0"/>
              <a:buChar char="•"/>
            </a:pPr>
            <a:endParaRPr lang="sv-SE" sz="2800" dirty="0"/>
          </a:p>
          <a:p>
            <a:pPr marL="457200" indent="-457200">
              <a:buFont typeface="Arial" panose="020B0604020202090204" pitchFamily="34" charset="0"/>
              <a:buChar char="•"/>
            </a:pPr>
            <a:r>
              <a:rPr lang="sv-SE" sz="2800" dirty="0" smtClean="0"/>
              <a:t>Kommunikationsplan </a:t>
            </a:r>
          </a:p>
          <a:p>
            <a:pPr marL="457200" indent="-457200">
              <a:buFont typeface="Arial" panose="020B0604020202090204" pitchFamily="34" charset="0"/>
              <a:buChar char="•"/>
            </a:pPr>
            <a:endParaRPr lang="sv-SE" sz="2800" dirty="0"/>
          </a:p>
          <a:p>
            <a:pPr marL="457200" indent="-457200">
              <a:buFont typeface="Arial" panose="020B0604020202090204" pitchFamily="34" charset="0"/>
              <a:buChar char="•"/>
            </a:pPr>
            <a:r>
              <a:rPr lang="sv-SE" sz="2800" dirty="0" smtClean="0"/>
              <a:t>Utkast drift- och förvaltningsplan 2016--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19709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ruta 9"/>
          <p:cNvSpPr txBox="1"/>
          <p:nvPr/>
        </p:nvSpPr>
        <p:spPr>
          <a:xfrm>
            <a:off x="0" y="476672"/>
            <a:ext cx="73403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200" b="1" dirty="0" smtClean="0"/>
              <a:t>Frågeställningar / diskussionspunkter</a:t>
            </a:r>
            <a:endParaRPr lang="en-US" sz="1600" b="1" dirty="0"/>
          </a:p>
        </p:txBody>
      </p:sp>
      <p:sp>
        <p:nvSpPr>
          <p:cNvPr id="3" name="textruta 2"/>
          <p:cNvSpPr txBox="1"/>
          <p:nvPr/>
        </p:nvSpPr>
        <p:spPr>
          <a:xfrm>
            <a:off x="251520" y="1700808"/>
            <a:ext cx="734030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90204" pitchFamily="34" charset="0"/>
              <a:buChar char="•"/>
            </a:pPr>
            <a:r>
              <a:rPr lang="sv-SE" sz="2800" dirty="0" smtClean="0"/>
              <a:t>Hinder?</a:t>
            </a:r>
          </a:p>
          <a:p>
            <a:pPr marL="457200" indent="-457200">
              <a:buFont typeface="Arial" panose="020B0604020202090204" pitchFamily="34" charset="0"/>
              <a:buChar char="•"/>
            </a:pPr>
            <a:endParaRPr lang="sv-SE" sz="2800" dirty="0"/>
          </a:p>
          <a:p>
            <a:pPr marL="457200" indent="-457200">
              <a:buFont typeface="Arial" panose="020B0604020202090204" pitchFamily="34" charset="0"/>
              <a:buChar char="•"/>
            </a:pPr>
            <a:r>
              <a:rPr lang="sv-SE" sz="2800" dirty="0" smtClean="0"/>
              <a:t>Räddningstjänstförbunden</a:t>
            </a:r>
          </a:p>
          <a:p>
            <a:pPr marL="457200" indent="-457200">
              <a:buFont typeface="Arial" panose="020B0604020202090204" pitchFamily="34" charset="0"/>
              <a:buChar char="•"/>
            </a:pPr>
            <a:endParaRPr lang="sv-SE" sz="2800" dirty="0" smtClean="0"/>
          </a:p>
          <a:p>
            <a:pPr marL="457200" indent="-457200">
              <a:buFont typeface="Arial" panose="020B0604020202090204" pitchFamily="34" charset="0"/>
              <a:buChar char="•"/>
            </a:pPr>
            <a:r>
              <a:rPr lang="sv-SE" sz="2800" dirty="0" smtClean="0"/>
              <a:t>Förbättringsmöjligheter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72474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1402</TotalTime>
  <Words>24</Words>
  <Application>Microsoft Office PowerPoint</Application>
  <PresentationFormat>Bildspel på skärmen (4:3)</PresentationFormat>
  <Paragraphs>14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3" baseType="lpstr">
      <vt:lpstr>Office-tema</vt:lpstr>
      <vt:lpstr>PowerPoint-presentation</vt:lpstr>
      <vt:lpstr>PowerPoint-presentation</vt:lpstr>
    </vt:vector>
  </TitlesOfParts>
  <Company>Statens Geotekniska Institut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Mats Öberg</dc:creator>
  <cp:lastModifiedBy>Mats Öberg</cp:lastModifiedBy>
  <cp:revision>225</cp:revision>
  <cp:lastPrinted>2015-05-28T07:17:59Z</cp:lastPrinted>
  <dcterms:created xsi:type="dcterms:W3CDTF">2013-06-26T10:22:31Z</dcterms:created>
  <dcterms:modified xsi:type="dcterms:W3CDTF">2015-05-28T12:53:49Z</dcterms:modified>
</cp:coreProperties>
</file>