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2" r:id="rId2"/>
    <p:sldId id="274" r:id="rId3"/>
    <p:sldId id="275" r:id="rId4"/>
    <p:sldId id="276" r:id="rId5"/>
    <p:sldId id="277" r:id="rId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99FF"/>
    <a:srgbClr val="0000FF"/>
    <a:srgbClr val="CC00CC"/>
    <a:srgbClr val="FFFF99"/>
    <a:srgbClr val="F90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4638" autoAdjust="0"/>
  </p:normalViewPr>
  <p:slideViewPr>
    <p:cSldViewPr>
      <p:cViewPr>
        <p:scale>
          <a:sx n="100" d="100"/>
          <a:sy n="100" d="100"/>
        </p:scale>
        <p:origin x="-2106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2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11/17/2014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11/17/2014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11/17/2014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11/17/2014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11/17/2014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83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mats.oberg@swedgeo.se/SGI/2014-04-05</a:t>
            </a:r>
            <a:endParaRPr lang="en-US" sz="800" dirty="0">
              <a:solidFill>
                <a:schemeClr val="accent1"/>
              </a:solidFill>
            </a:endParaRPr>
          </a:p>
        </p:txBody>
      </p:sp>
      <p:pic>
        <p:nvPicPr>
          <p:cNvPr id="5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/>
        </p:nvSpPr>
        <p:spPr>
          <a:xfrm>
            <a:off x="8734426" y="68262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ktangel 2064"/>
          <p:cNvSpPr/>
          <p:nvPr/>
        </p:nvSpPr>
        <p:spPr>
          <a:xfrm>
            <a:off x="3995936" y="1628800"/>
            <a:ext cx="4464496" cy="2880320"/>
          </a:xfrm>
          <a:prstGeom prst="rect">
            <a:avLst/>
          </a:prstGeom>
          <a:solidFill>
            <a:schemeClr val="bg1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Dataflöden i två Internet-baserade stödapplikationer </a:t>
            </a:r>
            <a:endParaRPr lang="sv-SE" sz="2800" b="1" dirty="0"/>
          </a:p>
        </p:txBody>
      </p:sp>
      <p:pic>
        <p:nvPicPr>
          <p:cNvPr id="2050" name="Picture 2" descr="http://gis.swedgeo.se/startgsp/images/gsp_arkitektur_enke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4" t="37276" r="39139" b="44637"/>
          <a:stretch/>
        </p:blipFill>
        <p:spPr bwMode="auto">
          <a:xfrm>
            <a:off x="567705" y="1628800"/>
            <a:ext cx="1440160" cy="80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ak 11"/>
          <p:cNvCxnSpPr/>
          <p:nvPr/>
        </p:nvCxnSpPr>
        <p:spPr>
          <a:xfrm>
            <a:off x="1287785" y="2564904"/>
            <a:ext cx="0" cy="6480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8" name="Grupp 2067"/>
          <p:cNvGrpSpPr/>
          <p:nvPr/>
        </p:nvGrpSpPr>
        <p:grpSpPr>
          <a:xfrm>
            <a:off x="467544" y="3173021"/>
            <a:ext cx="3240360" cy="759646"/>
            <a:chOff x="467544" y="3173021"/>
            <a:chExt cx="3240360" cy="759646"/>
          </a:xfrm>
        </p:grpSpPr>
        <p:grpSp>
          <p:nvGrpSpPr>
            <p:cNvPr id="7" name="Grupp 6"/>
            <p:cNvGrpSpPr/>
            <p:nvPr/>
          </p:nvGrpSpPr>
          <p:grpSpPr>
            <a:xfrm>
              <a:off x="467544" y="3173021"/>
              <a:ext cx="1640483" cy="759646"/>
              <a:chOff x="776343" y="3389434"/>
              <a:chExt cx="1640483" cy="759646"/>
            </a:xfrm>
          </p:grpSpPr>
          <p:pic>
            <p:nvPicPr>
              <p:cNvPr id="2054" name="Picture 6" descr="http://gis.swedgeo.se/startgsp/images/ngdiparter_logo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055" r="9076"/>
              <a:stretch/>
            </p:blipFill>
            <p:spPr bwMode="auto">
              <a:xfrm>
                <a:off x="776343" y="3809102"/>
                <a:ext cx="936104" cy="339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" name="Grupp 1"/>
              <p:cNvGrpSpPr/>
              <p:nvPr/>
            </p:nvGrpSpPr>
            <p:grpSpPr>
              <a:xfrm>
                <a:off x="776343" y="3389434"/>
                <a:ext cx="1544551" cy="496517"/>
                <a:chOff x="776343" y="3389434"/>
                <a:chExt cx="1544551" cy="496517"/>
              </a:xfrm>
            </p:grpSpPr>
            <p:pic>
              <p:nvPicPr>
                <p:cNvPr id="2052" name="Picture 4" descr="http://gis.swedgeo.se/startgsp/images/ngdiparter_logo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471" r="79007"/>
                <a:stretch/>
              </p:blipFill>
              <p:spPr bwMode="auto">
                <a:xfrm>
                  <a:off x="1308336" y="3389434"/>
                  <a:ext cx="608893" cy="4965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" name="Picture 4" descr="http://gis.swedgeo.se/startgsp/images/ngdiparter_logo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1824"/>
                <a:stretch/>
              </p:blipFill>
              <p:spPr bwMode="auto">
                <a:xfrm>
                  <a:off x="1944917" y="3421668"/>
                  <a:ext cx="375977" cy="4320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4" descr="http://gis.swedgeo.se/startgsp/images/ngdiparter_logo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5" r="91826"/>
                <a:stretch/>
              </p:blipFill>
              <p:spPr bwMode="auto">
                <a:xfrm>
                  <a:off x="776343" y="3389434"/>
                  <a:ext cx="401563" cy="4965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" name="textruta 2"/>
              <p:cNvSpPr txBox="1"/>
              <p:nvPr/>
            </p:nvSpPr>
            <p:spPr>
              <a:xfrm>
                <a:off x="1842630" y="3855973"/>
                <a:ext cx="5741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200" b="1" dirty="0" smtClean="0"/>
                  <a:t>M. FL.</a:t>
                </a:r>
                <a:endParaRPr lang="en-US" sz="1200" b="1" dirty="0"/>
              </a:p>
            </p:txBody>
          </p:sp>
        </p:grpSp>
        <p:sp>
          <p:nvSpPr>
            <p:cNvPr id="18" name="V-form med huvud 17"/>
            <p:cNvSpPr/>
            <p:nvPr/>
          </p:nvSpPr>
          <p:spPr>
            <a:xfrm>
              <a:off x="2483768" y="3197737"/>
              <a:ext cx="1224136" cy="710215"/>
            </a:xfrm>
            <a:prstGeom prst="notched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/>
                <a:t>WMS</a:t>
              </a:r>
              <a:endParaRPr lang="en-US" dirty="0"/>
            </a:p>
          </p:txBody>
        </p:sp>
      </p:grpSp>
      <p:sp>
        <p:nvSpPr>
          <p:cNvPr id="19" name="Cylinder 18"/>
          <p:cNvSpPr/>
          <p:nvPr/>
        </p:nvSpPr>
        <p:spPr>
          <a:xfrm>
            <a:off x="5757106" y="5589240"/>
            <a:ext cx="1008112" cy="792088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Databas (SGI)</a:t>
            </a:r>
            <a:endParaRPr lang="en-US" dirty="0"/>
          </a:p>
        </p:txBody>
      </p:sp>
      <p:cxnSp>
        <p:nvCxnSpPr>
          <p:cNvPr id="22" name="Rak pil 21"/>
          <p:cNvCxnSpPr>
            <a:stCxn id="2055" idx="2"/>
          </p:cNvCxnSpPr>
          <p:nvPr/>
        </p:nvCxnSpPr>
        <p:spPr>
          <a:xfrm>
            <a:off x="5009964" y="4242494"/>
            <a:ext cx="1082427" cy="1418754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Bildobjekt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399547" y="2850501"/>
            <a:ext cx="1637060" cy="14046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8" name="Grupp 2047"/>
          <p:cNvGrpSpPr/>
          <p:nvPr/>
        </p:nvGrpSpPr>
        <p:grpSpPr>
          <a:xfrm>
            <a:off x="4217107" y="2863194"/>
            <a:ext cx="1585714" cy="1379300"/>
            <a:chOff x="3995936" y="2664044"/>
            <a:chExt cx="1585714" cy="1379300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315"/>
            <a:stretch/>
          </p:blipFill>
          <p:spPr bwMode="auto">
            <a:xfrm>
              <a:off x="3995936" y="2664044"/>
              <a:ext cx="1585714" cy="1379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9" name="Rektangulär 28"/>
            <p:cNvSpPr/>
            <p:nvPr/>
          </p:nvSpPr>
          <p:spPr>
            <a:xfrm>
              <a:off x="4572000" y="2741154"/>
              <a:ext cx="707504" cy="504056"/>
            </a:xfrm>
            <a:prstGeom prst="wedgeRect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4567783" y="2794517"/>
              <a:ext cx="711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800" dirty="0" smtClean="0"/>
                <a:t>RTJ aktuell  position, läge .....</a:t>
              </a:r>
              <a:endParaRPr lang="en-US" sz="800" dirty="0"/>
            </a:p>
          </p:txBody>
        </p:sp>
      </p:grpSp>
      <p:cxnSp>
        <p:nvCxnSpPr>
          <p:cNvPr id="40" name="Rak pil 39"/>
          <p:cNvCxnSpPr>
            <a:stCxn id="28" idx="2"/>
          </p:cNvCxnSpPr>
          <p:nvPr/>
        </p:nvCxnSpPr>
        <p:spPr>
          <a:xfrm flipH="1">
            <a:off x="6399547" y="4255187"/>
            <a:ext cx="818530" cy="1406061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4" name="textruta 2063"/>
          <p:cNvSpPr txBox="1"/>
          <p:nvPr/>
        </p:nvSpPr>
        <p:spPr>
          <a:xfrm>
            <a:off x="4133267" y="1727061"/>
            <a:ext cx="1806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RTJ fält</a:t>
            </a:r>
          </a:p>
          <a:p>
            <a:r>
              <a:rPr lang="sv-SE" sz="1600" dirty="0" smtClean="0"/>
              <a:t>Enkel punkt/läge &amp;</a:t>
            </a:r>
          </a:p>
          <a:p>
            <a:r>
              <a:rPr lang="sv-SE" sz="1600" dirty="0" smtClean="0"/>
              <a:t>kort anteckning</a:t>
            </a:r>
            <a:endParaRPr lang="en-US" sz="1600" dirty="0"/>
          </a:p>
        </p:txBody>
      </p:sp>
      <p:sp>
        <p:nvSpPr>
          <p:cNvPr id="50" name="textruta 49"/>
          <p:cNvSpPr txBox="1"/>
          <p:nvPr/>
        </p:nvSpPr>
        <p:spPr>
          <a:xfrm>
            <a:off x="6399547" y="1640923"/>
            <a:ext cx="2184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Geolog/geotekniker</a:t>
            </a:r>
          </a:p>
          <a:p>
            <a:r>
              <a:rPr lang="sv-SE" sz="1600" b="1" dirty="0" smtClean="0"/>
              <a:t>”back-</a:t>
            </a:r>
            <a:r>
              <a:rPr lang="sv-SE" sz="1600" b="1" dirty="0" err="1" smtClean="0"/>
              <a:t>office</a:t>
            </a:r>
            <a:r>
              <a:rPr lang="sv-SE" sz="1600" b="1" dirty="0" smtClean="0"/>
              <a:t>”/stab</a:t>
            </a:r>
          </a:p>
          <a:p>
            <a:r>
              <a:rPr lang="sv-SE" sz="1600" dirty="0" smtClean="0"/>
              <a:t>Analysresultat &amp; utlåtande </a:t>
            </a:r>
            <a:endParaRPr lang="en-US" sz="1600" dirty="0"/>
          </a:p>
        </p:txBody>
      </p:sp>
      <p:sp>
        <p:nvSpPr>
          <p:cNvPr id="2066" name="textruta 2065"/>
          <p:cNvSpPr txBox="1"/>
          <p:nvPr/>
        </p:nvSpPr>
        <p:spPr>
          <a:xfrm rot="5400000">
            <a:off x="7694266" y="3208120"/>
            <a:ext cx="194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CC00CC"/>
                </a:solidFill>
              </a:rPr>
              <a:t>webbapplikationer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2067" name="textruta 2066"/>
          <p:cNvSpPr txBox="1"/>
          <p:nvPr/>
        </p:nvSpPr>
        <p:spPr>
          <a:xfrm>
            <a:off x="429259" y="4032066"/>
            <a:ext cx="31572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rgbClr val="C00000"/>
                </a:solidFill>
              </a:rPr>
              <a:t>Tematiserade (förenklade) jordartskartor</a:t>
            </a:r>
          </a:p>
          <a:p>
            <a:r>
              <a:rPr lang="sv-SE" sz="1400" dirty="0">
                <a:solidFill>
                  <a:srgbClr val="C00000"/>
                </a:solidFill>
              </a:rPr>
              <a:t>Tematiserade borrhål</a:t>
            </a:r>
          </a:p>
          <a:p>
            <a:r>
              <a:rPr lang="sv-SE" sz="1400" dirty="0" smtClean="0">
                <a:solidFill>
                  <a:srgbClr val="C00000"/>
                </a:solidFill>
              </a:rPr>
              <a:t>Utförda stabilitetskarteringar</a:t>
            </a:r>
          </a:p>
          <a:p>
            <a:r>
              <a:rPr lang="sv-SE" sz="1400" dirty="0" smtClean="0">
                <a:solidFill>
                  <a:srgbClr val="C00000"/>
                </a:solidFill>
              </a:rPr>
              <a:t>LM bakgrundkarta/</a:t>
            </a:r>
            <a:r>
              <a:rPr lang="sv-SE" sz="1400" dirty="0" err="1" smtClean="0">
                <a:solidFill>
                  <a:srgbClr val="C00000"/>
                </a:solidFill>
              </a:rPr>
              <a:t>ortofoto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2069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/>
          <a:stretch/>
        </p:blipFill>
        <p:spPr bwMode="auto">
          <a:xfrm>
            <a:off x="5328989" y="2511396"/>
            <a:ext cx="611163" cy="34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11" descr="C:\Users\matobe\AppData\Local\Microsoft\Windows\Temporary Internet Files\Content.IE5\JVYXI3D6\MP90038555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61662"/>
            <a:ext cx="50405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upp 29"/>
          <p:cNvGrpSpPr>
            <a:grpSpLocks noChangeAspect="1"/>
          </p:cNvGrpSpPr>
          <p:nvPr/>
        </p:nvGrpSpPr>
        <p:grpSpPr>
          <a:xfrm>
            <a:off x="4860032" y="3573016"/>
            <a:ext cx="144016" cy="144016"/>
            <a:chOff x="3959932" y="2996952"/>
            <a:chExt cx="1008112" cy="1008112"/>
          </a:xfrm>
          <a:pattFill prst="pct10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32" name="Koppling 31"/>
            <p:cNvSpPr/>
            <p:nvPr/>
          </p:nvSpPr>
          <p:spPr>
            <a:xfrm>
              <a:off x="3959932" y="2996952"/>
              <a:ext cx="1008112" cy="1008112"/>
            </a:xfrm>
            <a:prstGeom prst="flowChartConnector">
              <a:avLst/>
            </a:prstGeom>
            <a:solidFill>
              <a:schemeClr val="accent1">
                <a:alpha val="12000"/>
              </a:schemeClr>
            </a:solidFill>
            <a:ln w="190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Koppling 32"/>
            <p:cNvSpPr/>
            <p:nvPr/>
          </p:nvSpPr>
          <p:spPr>
            <a:xfrm>
              <a:off x="4427984" y="3465004"/>
              <a:ext cx="72008" cy="72008"/>
            </a:xfrm>
            <a:prstGeom prst="flowChartConnector">
              <a:avLst/>
            </a:prstGeom>
            <a:solidFill>
              <a:srgbClr val="0066FF"/>
            </a:solidFill>
            <a:ln w="190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70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Räddningstjänst fält</a:t>
            </a:r>
            <a:endParaRPr lang="sv-SE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65919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5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23342"/>
            <a:ext cx="5328593" cy="597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38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" y="620688"/>
            <a:ext cx="3000375" cy="336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0688"/>
            <a:ext cx="5791200" cy="437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37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347788"/>
            <a:ext cx="5934075" cy="416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3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49</Words>
  <Application>Microsoft Office PowerPoint</Application>
  <PresentationFormat>Bildspel på skärmen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6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189</cp:revision>
  <cp:lastPrinted>2013-06-27T09:47:24Z</cp:lastPrinted>
  <dcterms:created xsi:type="dcterms:W3CDTF">2013-06-26T10:22:31Z</dcterms:created>
  <dcterms:modified xsi:type="dcterms:W3CDTF">2014-11-17T06:54:17Z</dcterms:modified>
</cp:coreProperties>
</file>