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1" r:id="rId3"/>
    <p:sldId id="282" r:id="rId4"/>
    <p:sldId id="283" r:id="rId5"/>
    <p:sldId id="259" r:id="rId6"/>
    <p:sldId id="260" r:id="rId7"/>
    <p:sldId id="261" r:id="rId8"/>
    <p:sldId id="262" r:id="rId9"/>
    <p:sldId id="263" r:id="rId10"/>
    <p:sldId id="285" r:id="rId11"/>
    <p:sldId id="270" r:id="rId12"/>
    <p:sldId id="266" r:id="rId13"/>
    <p:sldId id="271" r:id="rId14"/>
    <p:sldId id="284" r:id="rId15"/>
    <p:sldId id="28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570" autoAdjust="0"/>
  </p:normalViewPr>
  <p:slideViewPr>
    <p:cSldViewPr snapToGrid="0">
      <p:cViewPr>
        <p:scale>
          <a:sx n="100" d="100"/>
          <a:sy n="100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5/30/2016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mats.oberg@swedgeo.se/SGI/2016-05-30</a:t>
            </a:r>
            <a:endParaRPr lang="sv-SE" sz="80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file:///\\fileserv\goteborg\bolind\Uppdrag\_geokalkyl\nyk\ppt_out\Results_nyk_marieberg_160530_olikaGTK_Geokalkyl132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89670" y="730796"/>
            <a:ext cx="640650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Nyköping, </a:t>
            </a:r>
            <a:r>
              <a:rPr lang="sv-SE" sz="4400" b="1" dirty="0" smtClean="0"/>
              <a:t>Marieberg </a:t>
            </a:r>
            <a:endParaRPr lang="sv-SE" sz="4400" b="1" dirty="0" smtClean="0"/>
          </a:p>
          <a:p>
            <a:pPr algn="ctr"/>
            <a:endParaRPr lang="sv-SE" sz="4400" b="1" dirty="0" smtClean="0"/>
          </a:p>
          <a:p>
            <a:pPr algn="ctr"/>
            <a:r>
              <a:rPr lang="sv-SE" sz="3200" b="1" dirty="0" smtClean="0"/>
              <a:t>Placeringar av bostadbebyggelse (typ 1 och 2) samt verksamhetsområde (typ 3)</a:t>
            </a:r>
            <a:endParaRPr lang="sv-SE" sz="3200" b="1" dirty="0" smtClean="0"/>
          </a:p>
          <a:p>
            <a:pPr algn="ctr"/>
            <a:endParaRPr lang="sv-SE" sz="4400" b="1" dirty="0" smtClean="0"/>
          </a:p>
          <a:p>
            <a:pPr algn="ctr"/>
            <a:r>
              <a:rPr lang="sv-SE" sz="4400" b="1" dirty="0" smtClean="0"/>
              <a:t>Marieberg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7137"/>
            <a:ext cx="6859926" cy="589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73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</a:t>
            </a:r>
            <a:r>
              <a:rPr lang="sv-SE" b="1" dirty="0" smtClean="0"/>
              <a:t>och </a:t>
            </a:r>
            <a:r>
              <a:rPr lang="sv-SE" b="1" dirty="0" smtClean="0"/>
              <a:t>visualisering, detalj</a:t>
            </a:r>
            <a:endParaRPr lang="sv-SE" b="1" dirty="0"/>
          </a:p>
        </p:txBody>
      </p:sp>
      <p:cxnSp>
        <p:nvCxnSpPr>
          <p:cNvPr id="4" name="Rak pil 3"/>
          <p:cNvCxnSpPr>
            <a:stCxn id="6" idx="0"/>
          </p:cNvCxnSpPr>
          <p:nvPr/>
        </p:nvCxnSpPr>
        <p:spPr>
          <a:xfrm flipV="1">
            <a:off x="4026694" y="2200276"/>
            <a:ext cx="754856" cy="35468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405188" y="5747147"/>
            <a:ext cx="1243012" cy="463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90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807"/>
            <a:ext cx="6772275" cy="3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överytor för olika nivåer 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4637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</a:t>
            </a:r>
            <a:r>
              <a:rPr lang="sv-SE" sz="1000" dirty="0"/>
              <a:t>3</a:t>
            </a:r>
            <a:r>
              <a:rPr lang="sv-SE" sz="1000" dirty="0" smtClean="0"/>
              <a:t> ggr. Projekteringsnivå här +5,9m för hg och gr (för by +5,4m)</a:t>
            </a:r>
            <a:endParaRPr lang="sv-SE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878910"/>
            <a:ext cx="16668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0" y="3676651"/>
            <a:ext cx="191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schakt och fyll</a:t>
            </a:r>
            <a:endParaRPr lang="sv-SE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7086600" y="4979195"/>
            <a:ext cx="1933575" cy="1438275"/>
            <a:chOff x="7291388" y="2456369"/>
            <a:chExt cx="1933575" cy="1438275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0"/>
            <a:stretch/>
          </p:blipFill>
          <p:spPr bwMode="auto">
            <a:xfrm>
              <a:off x="7291388" y="3200400"/>
              <a:ext cx="1933575" cy="69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16"/>
            <a:stretch/>
          </p:blipFill>
          <p:spPr bwMode="auto">
            <a:xfrm>
              <a:off x="7291388" y="2456369"/>
              <a:ext cx="1933575" cy="74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9" y="878910"/>
            <a:ext cx="4252238" cy="2673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1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730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Utdata – text – Sammanställning_utan_makro</a:t>
            </a:r>
            <a:r>
              <a:rPr lang="sv-SE" b="1" baseline="30000" dirty="0" smtClean="0"/>
              <a:t>*)</a:t>
            </a:r>
            <a:r>
              <a:rPr lang="sv-SE" b="1" dirty="0" smtClean="0"/>
              <a:t>.</a:t>
            </a:r>
            <a:r>
              <a:rPr lang="sv-SE" b="1" dirty="0" err="1" smtClean="0"/>
              <a:t>xlsm</a:t>
            </a:r>
            <a:r>
              <a:rPr lang="sv-SE" b="1" dirty="0" smtClean="0"/>
              <a:t>, flik Sammanställning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36633"/>
            <a:ext cx="9332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*) för Office 2010 </a:t>
            </a:r>
            <a:endParaRPr lang="sv-SE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14425"/>
            <a:ext cx="4848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049095" y="6294468"/>
            <a:ext cx="3875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Körning med bedömda GTK </a:t>
            </a:r>
            <a:r>
              <a:rPr lang="sv-SE" sz="1200" b="1" dirty="0" smtClean="0"/>
              <a:t>Marieberg genomförs</a:t>
            </a:r>
            <a:r>
              <a:rPr lang="sv-SE" sz="1200" b="1" dirty="0" smtClean="0"/>
              <a:t>…</a:t>
            </a:r>
            <a:endParaRPr lang="sv-SE" sz="1200" b="1" dirty="0"/>
          </a:p>
        </p:txBody>
      </p:sp>
      <p:sp>
        <p:nvSpPr>
          <p:cNvPr id="10" name="Rektangel 9"/>
          <p:cNvSpPr/>
          <p:nvPr/>
        </p:nvSpPr>
        <p:spPr>
          <a:xfrm>
            <a:off x="85725" y="6320131"/>
            <a:ext cx="3875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Körning med default GTK </a:t>
            </a:r>
            <a:r>
              <a:rPr lang="sv-SE" sz="1200" b="1" dirty="0" smtClean="0"/>
              <a:t>Marieberg har </a:t>
            </a:r>
            <a:r>
              <a:rPr lang="sv-SE" sz="1200" b="1" dirty="0" smtClean="0"/>
              <a:t>genomförts (föregående bilder)</a:t>
            </a:r>
            <a:endParaRPr lang="sv-SE" sz="12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0" y="878801"/>
            <a:ext cx="3483703" cy="544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30" y="878800"/>
            <a:ext cx="3572845" cy="5420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302" y="519103"/>
            <a:ext cx="139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Jämförelse…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2069351" y="590957"/>
            <a:ext cx="2188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smtClean="0"/>
              <a:t>Default GTK, </a:t>
            </a:r>
            <a:r>
              <a:rPr lang="sv-SE" sz="1600" b="1" dirty="0" smtClean="0"/>
              <a:t>Marieberg</a:t>
            </a:r>
            <a:endParaRPr lang="sv-SE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1970198" y="3800475"/>
            <a:ext cx="2279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smtClean="0"/>
              <a:t>Bedömd GTK, </a:t>
            </a:r>
            <a:r>
              <a:rPr lang="sv-SE" sz="1600" b="1" dirty="0" smtClean="0"/>
              <a:t>Marieberg</a:t>
            </a:r>
            <a:endParaRPr lang="sv-SE" sz="1600" b="1" dirty="0"/>
          </a:p>
        </p:txBody>
      </p:sp>
      <p:sp>
        <p:nvSpPr>
          <p:cNvPr id="21" name="Rektangel 20"/>
          <p:cNvSpPr/>
          <p:nvPr/>
        </p:nvSpPr>
        <p:spPr>
          <a:xfrm>
            <a:off x="1554994" y="621389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873461" y="604723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1010271" y="589361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1416970" y="339632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1554994" y="324550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873461" y="309188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1010330" y="2958997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1416970" y="636385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14" y="590957"/>
            <a:ext cx="4848225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ruta 35"/>
          <p:cNvSpPr txBox="1"/>
          <p:nvPr/>
        </p:nvSpPr>
        <p:spPr>
          <a:xfrm>
            <a:off x="107147" y="6086725"/>
            <a:ext cx="257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Småhusen (typ2) i söder pålas ej för bedömd GTK3, vilken är ’bättre’ än GTK4 som användes i default-beräkning (Se Villkorsmatrisen!) </a:t>
            </a:r>
            <a:endParaRPr lang="sv-SE" sz="10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14" y="3800475"/>
            <a:ext cx="474345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302" y="519103"/>
            <a:ext cx="70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Temp</a:t>
            </a:r>
            <a:endParaRPr lang="sv-SE" b="1" dirty="0"/>
          </a:p>
        </p:txBody>
      </p:sp>
      <p:sp>
        <p:nvSpPr>
          <p:cNvPr id="21" name="Rektangel 20"/>
          <p:cNvSpPr/>
          <p:nvPr/>
        </p:nvSpPr>
        <p:spPr>
          <a:xfrm>
            <a:off x="1554994" y="621389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873461" y="604723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1010271" y="589361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1416970" y="636385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/>
          <p:cNvGrpSpPr/>
          <p:nvPr/>
        </p:nvGrpSpPr>
        <p:grpSpPr>
          <a:xfrm>
            <a:off x="4197065" y="598017"/>
            <a:ext cx="4946935" cy="2876550"/>
            <a:chOff x="873461" y="1674342"/>
            <a:chExt cx="4946935" cy="2876550"/>
          </a:xfrm>
        </p:grpSpPr>
        <p:sp>
          <p:nvSpPr>
            <p:cNvPr id="25" name="Rektangel 24"/>
            <p:cNvSpPr/>
            <p:nvPr/>
          </p:nvSpPr>
          <p:spPr>
            <a:xfrm>
              <a:off x="1416970" y="3396326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Rektangel 25"/>
            <p:cNvSpPr/>
            <p:nvPr/>
          </p:nvSpPr>
          <p:spPr>
            <a:xfrm>
              <a:off x="1554994" y="324550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ktangel 26"/>
            <p:cNvSpPr/>
            <p:nvPr/>
          </p:nvSpPr>
          <p:spPr>
            <a:xfrm>
              <a:off x="873461" y="3091888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ktangel 27"/>
            <p:cNvSpPr/>
            <p:nvPr/>
          </p:nvSpPr>
          <p:spPr>
            <a:xfrm>
              <a:off x="1010330" y="2958997"/>
              <a:ext cx="415204" cy="15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71" y="1674342"/>
              <a:ext cx="4810125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5126744" y="2853539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100 000</a:t>
              </a:r>
              <a:endParaRPr lang="sv-SE" sz="1200" b="1" i="1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4752632" y="2840157"/>
              <a:ext cx="364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/>
                <a:t>c</a:t>
              </a:r>
              <a:r>
                <a:rPr lang="sv-SE" sz="1200" b="1" i="1" dirty="0" smtClean="0"/>
                <a:t>a </a:t>
              </a:r>
              <a:endParaRPr lang="sv-SE" sz="1200" b="1" i="1" dirty="0"/>
            </a:p>
          </p:txBody>
        </p:sp>
      </p:grpSp>
      <p:sp>
        <p:nvSpPr>
          <p:cNvPr id="20" name="Rektangel 19"/>
          <p:cNvSpPr/>
          <p:nvPr/>
        </p:nvSpPr>
        <p:spPr>
          <a:xfrm>
            <a:off x="689395" y="5429719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827419" y="5278901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145886" y="5125281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282755" y="499239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0" y="3554115"/>
            <a:ext cx="4810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/>
          <p:cNvSpPr txBox="1"/>
          <p:nvPr/>
        </p:nvSpPr>
        <p:spPr>
          <a:xfrm>
            <a:off x="4530063" y="4726605"/>
            <a:ext cx="819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i="1" dirty="0"/>
              <a:t>c</a:t>
            </a:r>
            <a:r>
              <a:rPr lang="sv-SE" sz="1200" b="1" i="1" dirty="0" smtClean="0"/>
              <a:t>a 22 Mkr</a:t>
            </a:r>
            <a:endParaRPr lang="sv-SE" sz="1200" b="1" i="1" dirty="0"/>
          </a:p>
        </p:txBody>
      </p:sp>
    </p:spTree>
    <p:extLst>
      <p:ext uri="{BB962C8B-B14F-4D97-AF65-F5344CB8AC3E}">
        <p14:creationId xmlns:p14="http://schemas.microsoft.com/office/powerpoint/2010/main" val="4195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84423" y="481002"/>
            <a:ext cx="8711190" cy="5855117"/>
            <a:chOff x="84423" y="481002"/>
            <a:chExt cx="8711190" cy="5855117"/>
          </a:xfrm>
        </p:grpSpPr>
        <p:sp>
          <p:nvSpPr>
            <p:cNvPr id="6" name="Rektangel 5"/>
            <p:cNvSpPr/>
            <p:nvPr/>
          </p:nvSpPr>
          <p:spPr>
            <a:xfrm>
              <a:off x="84423" y="481002"/>
              <a:ext cx="5110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Typkvarter </a:t>
              </a:r>
              <a:r>
                <a:rPr lang="sv-SE" sz="2000" b="1" dirty="0"/>
                <a:t>(m</a:t>
              </a:r>
              <a:r>
                <a:rPr lang="sv-SE" sz="2000" b="1" dirty="0" smtClean="0"/>
                <a:t>oduler) från Nyköpings kommun</a:t>
              </a:r>
              <a:endParaRPr lang="sv-SE" sz="200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03588" y="4735681"/>
              <a:ext cx="4759636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b="1" dirty="0" smtClean="0"/>
                <a:t>För varje typkvarter finns tydlig areell fördelning specificerad: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4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Byggnad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Grönyta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Hårdgjord ytan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Gata (hårdgjord)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Allmän platsmark (grönyta) </a:t>
              </a:r>
              <a:endParaRPr lang="sv-SE" sz="14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333930" y="1472267"/>
              <a:ext cx="2143126" cy="2544992"/>
              <a:chOff x="333930" y="1447679"/>
              <a:chExt cx="2143126" cy="2544992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31" y="1925746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333930" y="144767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154216" y="1493789"/>
              <a:ext cx="2143125" cy="2523470"/>
              <a:chOff x="3554266" y="967442"/>
              <a:chExt cx="2143125" cy="2523470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178" y="1462087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554266" y="967442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6092601" y="1729888"/>
              <a:ext cx="2152095" cy="2287371"/>
              <a:chOff x="6092601" y="1055904"/>
              <a:chExt cx="2152095" cy="2287371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196" y="1323975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6092601" y="1055904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71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11572"/>
              </p:ext>
            </p:extLst>
          </p:nvPr>
        </p:nvGraphicFramePr>
        <p:xfrm>
          <a:off x="209551" y="1196973"/>
          <a:ext cx="5166360" cy="30470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2120"/>
                <a:gridCol w="1722120"/>
                <a:gridCol w="1722120"/>
              </a:tblGrid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Kortnamn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marie_0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marie_1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1732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Marieberg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Marieberg</a:t>
                      </a:r>
                      <a:endParaRPr lang="sv-SE" sz="1600" dirty="0" smtClean="0"/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GTK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Default 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Bedömd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805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Områdets</a:t>
                      </a:r>
                      <a:r>
                        <a:rPr lang="sv-SE" sz="1600" baseline="0" dirty="0" smtClean="0"/>
                        <a:t> medelhöjd enligt NH2+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20,4 </a:t>
                      </a:r>
                      <a:r>
                        <a:rPr lang="sv-SE" sz="1600" dirty="0" err="1" smtClean="0"/>
                        <a:t>möh</a:t>
                      </a:r>
                      <a:r>
                        <a:rPr lang="sv-SE" sz="1600" dirty="0" smtClean="0"/>
                        <a:t> (södra delen) resp.</a:t>
                      </a:r>
                      <a:r>
                        <a:rPr lang="sv-SE" sz="1600" baseline="0" dirty="0" smtClean="0"/>
                        <a:t> 21,4 </a:t>
                      </a:r>
                      <a:r>
                        <a:rPr lang="sv-SE" sz="1600" baseline="0" dirty="0" err="1" smtClean="0"/>
                        <a:t>möh</a:t>
                      </a:r>
                      <a:r>
                        <a:rPr lang="sv-SE" sz="1600" baseline="0" dirty="0" smtClean="0"/>
                        <a:t> (norra delen) 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20,4 </a:t>
                      </a:r>
                      <a:r>
                        <a:rPr lang="sv-SE" sz="1600" dirty="0" err="1" smtClean="0"/>
                        <a:t>möh</a:t>
                      </a:r>
                      <a:r>
                        <a:rPr lang="sv-SE" sz="1600" dirty="0" smtClean="0"/>
                        <a:t> (södra delen) resp.</a:t>
                      </a:r>
                      <a:r>
                        <a:rPr lang="sv-SE" sz="1600" baseline="0" dirty="0" smtClean="0"/>
                        <a:t> 21,4 </a:t>
                      </a:r>
                      <a:r>
                        <a:rPr lang="sv-SE" sz="1600" baseline="0" dirty="0" err="1" smtClean="0"/>
                        <a:t>möh</a:t>
                      </a:r>
                      <a:r>
                        <a:rPr lang="sv-SE" sz="1600" baseline="0" dirty="0" smtClean="0"/>
                        <a:t> (norra delen) </a:t>
                      </a:r>
                      <a:endParaRPr lang="sv-SE" sz="1600" dirty="0" smtClean="0"/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9124"/>
            <a:ext cx="3457575" cy="5630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6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4423" y="481002"/>
            <a:ext cx="195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Alla 3 typkvarter</a:t>
            </a:r>
            <a:endParaRPr lang="sv-SE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43011"/>
            <a:ext cx="1009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2" y="843011"/>
            <a:ext cx="3545083" cy="581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0" y="6642556"/>
            <a:ext cx="701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u="sng" dirty="0">
                <a:hlinkClick r:id="rId4"/>
              </a:rPr>
              <a:t>\\fileserv\goteborg\bolind\Uppdrag\_geokalkyl\nyk\ppt_out\Results_nyk_marieberg_160530_olikaGTK_Geokalkyl132.pptx</a:t>
            </a:r>
            <a:r>
              <a:rPr lang="sv-SE" sz="800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10" y="843011"/>
            <a:ext cx="3634108" cy="5799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94308" y="1924139"/>
            <a:ext cx="4411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smtClean="0"/>
              <a:t>0.Default GTK</a:t>
            </a:r>
          </a:p>
          <a:p>
            <a:pPr algn="ctr"/>
            <a:endParaRPr lang="sv-S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1881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6346" y="518220"/>
            <a:ext cx="9150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default  GTK </a:t>
            </a:r>
            <a:r>
              <a:rPr lang="sv-SE" dirty="0" smtClean="0"/>
              <a:t>– såsom SGU jordartkartan är utan att man har någon alls kännedom om geotekniska förhållanden eller jordlagerföljder </a:t>
            </a:r>
            <a:r>
              <a:rPr lang="sv-SE" baseline="30000" dirty="0" smtClean="0"/>
              <a:t>*) </a:t>
            </a:r>
            <a:r>
              <a:rPr lang="sv-SE" dirty="0" smtClean="0"/>
              <a:t>samt beräknat förstärkningsdjup</a:t>
            </a:r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r="82699" b="32053"/>
          <a:stretch/>
        </p:blipFill>
        <p:spPr bwMode="auto">
          <a:xfrm>
            <a:off x="3841750" y="1164550"/>
            <a:ext cx="2562410" cy="317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-6345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/>
              <a:t>*</a:t>
            </a:r>
            <a:r>
              <a:rPr lang="sv-SE" sz="1000" dirty="0" smtClean="0"/>
              <a:t>) programmet </a:t>
            </a:r>
            <a:r>
              <a:rPr lang="sv-SE" sz="1000" dirty="0"/>
              <a:t>innehåller likväl schablonlagerföljder framtagna av </a:t>
            </a:r>
            <a:r>
              <a:rPr lang="sv-SE" sz="1000" dirty="0" err="1" smtClean="0"/>
              <a:t>SGI’s</a:t>
            </a:r>
            <a:r>
              <a:rPr lang="sv-SE" sz="1000" dirty="0" smtClean="0"/>
              <a:t> geotekniker </a:t>
            </a:r>
            <a:endParaRPr lang="sv-SE" sz="1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1" y="1164551"/>
            <a:ext cx="3483703" cy="544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7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8" b="51988"/>
          <a:stretch/>
        </p:blipFill>
        <p:spPr bwMode="auto">
          <a:xfrm>
            <a:off x="4074814" y="812234"/>
            <a:ext cx="2334093" cy="212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" y="812234"/>
            <a:ext cx="3654074" cy="6007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4105432" y="850335"/>
            <a:ext cx="2066767" cy="4597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9" y="850335"/>
            <a:ext cx="3730026" cy="593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5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1" y="3676650"/>
            <a:ext cx="5880251" cy="29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94244"/>
            <a:ext cx="2076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75" y="866774"/>
            <a:ext cx="5086250" cy="23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1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275</Words>
  <Application>Microsoft Office PowerPoint</Application>
  <PresentationFormat>Bildspel på skärmen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377</cp:revision>
  <cp:lastPrinted>2016-04-21T12:55:19Z</cp:lastPrinted>
  <dcterms:created xsi:type="dcterms:W3CDTF">2013-06-26T10:22:31Z</dcterms:created>
  <dcterms:modified xsi:type="dcterms:W3CDTF">2016-05-30T12:06:27Z</dcterms:modified>
</cp:coreProperties>
</file>