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273" r:id="rId3"/>
    <p:sldId id="298" r:id="rId4"/>
    <p:sldId id="282" r:id="rId5"/>
    <p:sldId id="297" r:id="rId6"/>
    <p:sldId id="299" r:id="rId7"/>
    <p:sldId id="296" r:id="rId8"/>
    <p:sldId id="277" r:id="rId9"/>
    <p:sldId id="271" r:id="rId10"/>
    <p:sldId id="276" r:id="rId11"/>
    <p:sldId id="274" r:id="rId12"/>
    <p:sldId id="294" r:id="rId13"/>
    <p:sldId id="295" r:id="rId14"/>
    <p:sldId id="280" r:id="rId15"/>
    <p:sldId id="283" r:id="rId16"/>
    <p:sldId id="300" r:id="rId17"/>
    <p:sldId id="301" r:id="rId18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8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64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mats.oberg@swedgeo.se/2013-11-05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hyperlink" Target="http://www.google.se/url?sa=i&amp;rct=j&amp;q=&amp;esrc=s&amp;frm=1&amp;source=images&amp;cd=&amp;cad=rja&amp;docid=AJnD-qWkhSzi6M&amp;tbnid=-MJHcbc_eQxwgM:&amp;ved=0CAUQjRw&amp;url=http://www.clker.com/clipart-174422.html&amp;ei=617AUYK8H-Lm4QTmp4CADA&amp;bvm=bv.47883778,d.bGE&amp;psig=AFQjCNGOW0bLNQXfPn4qTiYqgihmvaKSDA&amp;ust=1371648099187856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is.swedgeo.s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374650" y="2330450"/>
            <a:ext cx="8340725" cy="120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Externa GIS-resurser från SGI </a:t>
            </a:r>
          </a:p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(inkl. Geoteknisk Sektortsportal)</a:t>
            </a:r>
            <a:endParaRPr lang="sv-SE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90500" y="5829717"/>
            <a:ext cx="33345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SGI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7 nov 2013, </a:t>
            </a:r>
            <a:r>
              <a:rPr lang="sv-SE" sz="1900" dirty="0" err="1" smtClean="0">
                <a:solidFill>
                  <a:srgbClr val="FF0000"/>
                </a:solidFill>
              </a:rPr>
              <a:t>Lst</a:t>
            </a:r>
            <a:r>
              <a:rPr lang="sv-SE" sz="1900" dirty="0" smtClean="0">
                <a:solidFill>
                  <a:srgbClr val="FF0000"/>
                </a:solidFill>
              </a:rPr>
              <a:t> E, Linköping 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906588"/>
            <a:ext cx="314801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60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(prototyp) från BGA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934740"/>
            <a:ext cx="6867525" cy="58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264282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650" y="1177250"/>
            <a:ext cx="8763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Data levereras av utförare av </a:t>
            </a:r>
            <a:r>
              <a:rPr lang="sv-SE" sz="2400" dirty="0" smtClean="0"/>
              <a:t>undersökningar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/>
              <a:t>(Juridiska förhållanden – vad gäller för nyttjande av data - i stort utredda i samråd med jurister på LM, TRV, SKL och från branschföreträdare)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3938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</a:t>
            </a:r>
            <a:endParaRPr lang="en-US" sz="1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646278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4800600" y="1776255"/>
            <a:ext cx="4048125" cy="16004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smtClean="0"/>
              <a:t>Här skall ytterligare komma in: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Sthlm Stad Geoarkiv </a:t>
            </a:r>
            <a:r>
              <a:rPr lang="sv-SE" sz="1400" dirty="0" smtClean="0"/>
              <a:t>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Göteborgs Stad?</a:t>
            </a:r>
            <a:endParaRPr lang="sv-SE" sz="1400" dirty="0" smtClean="0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Annat geoteknisk tematiskt?</a:t>
            </a:r>
            <a:endParaRPr lang="en-US" sz="1400" dirty="0"/>
          </a:p>
        </p:txBody>
      </p:sp>
      <p:cxnSp>
        <p:nvCxnSpPr>
          <p:cNvPr id="7" name="Rak pil 6"/>
          <p:cNvCxnSpPr/>
          <p:nvPr/>
        </p:nvCxnSpPr>
        <p:spPr bwMode="auto">
          <a:xfrm flipH="1">
            <a:off x="2333625" y="2468752"/>
            <a:ext cx="2466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ktangel 8"/>
          <p:cNvSpPr/>
          <p:nvPr/>
        </p:nvSpPr>
        <p:spPr>
          <a:xfrm>
            <a:off x="7075045" y="6200745"/>
            <a:ext cx="130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tx2"/>
                </a:solidFill>
              </a:rPr>
              <a:t>Ev.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524250" y="2903606"/>
            <a:ext cx="145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Extra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42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5"/>
          <p:cNvSpPr txBox="1">
            <a:spLocks noChangeArrowheads="1"/>
          </p:cNvSpPr>
          <p:nvPr/>
        </p:nvSpPr>
        <p:spPr bwMode="auto">
          <a:xfrm>
            <a:off x="0" y="476672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Problemställning: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Ta </a:t>
            </a:r>
            <a:r>
              <a:rPr lang="sv-SE" dirty="0" smtClean="0"/>
              <a:t>in och exponera GPS- </a:t>
            </a:r>
            <a:r>
              <a:rPr lang="sv-SE" u="sng" dirty="0" smtClean="0"/>
              <a:t>och</a:t>
            </a:r>
            <a:r>
              <a:rPr lang="sv-SE" dirty="0" smtClean="0"/>
              <a:t> fotoriktnings-taggade foton i editerbar </a:t>
            </a:r>
            <a:r>
              <a:rPr lang="sv-SE" dirty="0" err="1" smtClean="0"/>
              <a:t>webbapp</a:t>
            </a:r>
            <a:endParaRPr lang="sv-SE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Användare </a:t>
            </a:r>
            <a:r>
              <a:rPr lang="sv-SE" dirty="0" smtClean="0"/>
              <a:t>skall kunna ändra läge/riktning samt lägga till även icke-GPS-taggade foton </a:t>
            </a:r>
            <a:endParaRPr lang="en-US" dirty="0"/>
          </a:p>
        </p:txBody>
      </p:sp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Rak pil 5"/>
          <p:cNvCxnSpPr/>
          <p:nvPr/>
        </p:nvCxnSpPr>
        <p:spPr bwMode="auto">
          <a:xfrm flipH="1">
            <a:off x="964647" y="4469880"/>
            <a:ext cx="10077" cy="7498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pil 15"/>
          <p:cNvCxnSpPr/>
          <p:nvPr/>
        </p:nvCxnSpPr>
        <p:spPr bwMode="auto">
          <a:xfrm>
            <a:off x="2562225" y="6119003"/>
            <a:ext cx="576709" cy="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upp 10"/>
          <p:cNvGrpSpPr/>
          <p:nvPr/>
        </p:nvGrpSpPr>
        <p:grpSpPr>
          <a:xfrm>
            <a:off x="69024" y="5294273"/>
            <a:ext cx="2423212" cy="1343887"/>
            <a:chOff x="69024" y="3998869"/>
            <a:chExt cx="2423212" cy="1343887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9" y="4304443"/>
              <a:ext cx="2414587" cy="1038313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sp>
          <p:nvSpPr>
            <p:cNvPr id="14" name="Rektangel 13"/>
            <p:cNvSpPr/>
            <p:nvPr/>
          </p:nvSpPr>
          <p:spPr>
            <a:xfrm>
              <a:off x="69024" y="3998869"/>
              <a:ext cx="6303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Model</a:t>
              </a:r>
              <a:endParaRPr lang="en-US" sz="1200" b="1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69850" y="2496844"/>
            <a:ext cx="1850243" cy="1719735"/>
            <a:chOff x="69850" y="2496844"/>
            <a:chExt cx="1850243" cy="1719735"/>
          </a:xfrm>
        </p:grpSpPr>
        <p:grpSp>
          <p:nvGrpSpPr>
            <p:cNvPr id="4" name="Grupp 3"/>
            <p:cNvGrpSpPr/>
            <p:nvPr/>
          </p:nvGrpSpPr>
          <p:grpSpPr>
            <a:xfrm>
              <a:off x="77649" y="2801653"/>
              <a:ext cx="1842444" cy="1414926"/>
              <a:chOff x="188741" y="3537545"/>
              <a:chExt cx="1842444" cy="1414926"/>
            </a:xfrm>
          </p:grpSpPr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741" y="3537545"/>
                <a:ext cx="1842444" cy="11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10" name="Bildobjekt 9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302" y="4680691"/>
                <a:ext cx="257175" cy="271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Bildobjekt 1" descr="http://www.clker.com/cliparts/4/a/0/5/13274658521414523945gps_icon%5b1%5d-hi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142" y="4711806"/>
                <a:ext cx="257175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ektangel 14"/>
            <p:cNvSpPr/>
            <p:nvPr/>
          </p:nvSpPr>
          <p:spPr>
            <a:xfrm>
              <a:off x="69850" y="2496844"/>
              <a:ext cx="894797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sv-SE" sz="1200" b="1" dirty="0" smtClean="0"/>
                <a:t>EXIF-data</a:t>
              </a:r>
              <a:endParaRPr lang="en-US" sz="1200" b="1" dirty="0"/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3177034" y="2182799"/>
            <a:ext cx="5023990" cy="4469867"/>
            <a:chOff x="3177034" y="2182799"/>
            <a:chExt cx="5023990" cy="4469867"/>
          </a:xfrm>
        </p:grpSpPr>
        <p:sp>
          <p:nvSpPr>
            <p:cNvPr id="12" name="Rektangel 11"/>
            <p:cNvSpPr/>
            <p:nvPr/>
          </p:nvSpPr>
          <p:spPr>
            <a:xfrm>
              <a:off x="3177034" y="2182799"/>
              <a:ext cx="2302682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sv-SE" sz="1200" b="1" dirty="0" smtClean="0"/>
                <a:t>Web Editor (ESRI </a:t>
              </a:r>
              <a:r>
                <a:rPr lang="sv-SE" sz="1200" b="1" dirty="0" err="1" smtClean="0"/>
                <a:t>Javascript</a:t>
              </a:r>
              <a:r>
                <a:rPr lang="sv-SE" sz="1200" b="1" dirty="0" smtClean="0"/>
                <a:t>)</a:t>
              </a:r>
              <a:endParaRPr lang="en-US" sz="1200" b="1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59" y="2492259"/>
              <a:ext cx="5014465" cy="4160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2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94297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6091179"/>
            <a:ext cx="7247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dirty="0" smtClean="0"/>
              <a:t>(där ett av de viktigare datakällorna är geotekniska borrningar)</a:t>
            </a:r>
            <a:endParaRPr lang="sv-SE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54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Påverkansfaktorer för skred och ras</a:t>
            </a:r>
            <a:endParaRPr lang="sv-SE" sz="24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9550" y="1982956"/>
            <a:ext cx="8820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Skred</a:t>
            </a:r>
            <a:r>
              <a:rPr lang="en-US" sz="2400" dirty="0" smtClean="0"/>
              <a:t>-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erosionsdatabas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/>
              <a:t>Utredningar: Naturolyckor, klimat och sårbarhet (Linda pratar mer om dessa)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/>
              <a:t>Skredriskkartering Göta älv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/>
              <a:t>Skredärr och terrängskuggning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/>
              <a:t>Geoteknisk Sektorsportal</a:t>
            </a:r>
            <a:r>
              <a:rPr lang="en-US" sz="2400" dirty="0"/>
              <a:t> </a:t>
            </a:r>
            <a:r>
              <a:rPr lang="en-US" sz="2400" dirty="0" smtClean="0"/>
              <a:t>(med </a:t>
            </a:r>
            <a:r>
              <a:rPr lang="en-US" sz="2400" dirty="0" err="1" smtClean="0"/>
              <a:t>inledning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3" name="Rektangel 2"/>
          <p:cNvSpPr/>
          <p:nvPr/>
        </p:nvSpPr>
        <p:spPr>
          <a:xfrm>
            <a:off x="-1" y="493782"/>
            <a:ext cx="863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Komponenter</a:t>
            </a:r>
            <a:r>
              <a:rPr lang="en-US" sz="3600" b="1" dirty="0" smtClean="0"/>
              <a:t> </a:t>
            </a:r>
            <a:r>
              <a:rPr lang="en-US" sz="3600" b="1" dirty="0" err="1"/>
              <a:t>på</a:t>
            </a:r>
            <a:r>
              <a:rPr lang="en-US" sz="3600" b="1" dirty="0"/>
              <a:t> </a:t>
            </a:r>
            <a:r>
              <a:rPr lang="en-US" sz="3600" b="1" dirty="0">
                <a:hlinkClick r:id="rId2"/>
              </a:rPr>
              <a:t>http://gis.swedgeo.se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390900" y="2903607"/>
            <a:ext cx="2600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Demo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4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95400" y="2903607"/>
            <a:ext cx="589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Geoteknisk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Sektorsportal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291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5534641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9448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9090"/>
            <a:ext cx="7527623" cy="6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469814" y="752475"/>
            <a:ext cx="7182086" cy="5391150"/>
            <a:chOff x="469814" y="752475"/>
            <a:chExt cx="7182086" cy="539115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" y="752475"/>
              <a:ext cx="6232685" cy="5133975"/>
            </a:xfrm>
            <a:prstGeom prst="rect">
              <a:avLst/>
            </a:prstGeom>
          </p:spPr>
        </p:pic>
        <p:pic>
          <p:nvPicPr>
            <p:cNvPr id="4" name="Picture 4" descr="stockholm.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50" y="5789216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17098" r="57664" b="27038"/>
            <a:stretch/>
          </p:blipFill>
          <p:spPr bwMode="auto">
            <a:xfrm>
              <a:off x="932614" y="5748337"/>
              <a:ext cx="1533526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6"/>
            <a:stretch/>
          </p:blipFill>
          <p:spPr bwMode="auto">
            <a:xfrm>
              <a:off x="865521" y="2724869"/>
              <a:ext cx="486611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 9"/>
            <p:cNvGrpSpPr/>
            <p:nvPr/>
          </p:nvGrpSpPr>
          <p:grpSpPr>
            <a:xfrm>
              <a:off x="5232314" y="2495161"/>
              <a:ext cx="2419586" cy="630866"/>
              <a:chOff x="4904539" y="3190486"/>
              <a:chExt cx="2419586" cy="630866"/>
            </a:xfrm>
          </p:grpSpPr>
          <p:pic>
            <p:nvPicPr>
              <p:cNvPr id="8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76"/>
              <a:stretch/>
            </p:blipFill>
            <p:spPr bwMode="auto">
              <a:xfrm>
                <a:off x="4904539" y="3190486"/>
                <a:ext cx="1477211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3" r="42738"/>
              <a:stretch/>
            </p:blipFill>
            <p:spPr bwMode="auto">
              <a:xfrm>
                <a:off x="6381750" y="3190486"/>
                <a:ext cx="942375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56" t="27642" r="10288" b="24043"/>
            <a:stretch/>
          </p:blipFill>
          <p:spPr bwMode="auto">
            <a:xfrm>
              <a:off x="2275640" y="4391023"/>
              <a:ext cx="1743075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65881"/>
            <a:ext cx="8196395" cy="603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5407025" y="5929313"/>
            <a:ext cx="3375025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Projektets startsida: </a:t>
            </a:r>
            <a:r>
              <a:rPr lang="sv-SE" sz="1400" b="1">
                <a:hlinkClick r:id="rId4"/>
              </a:rPr>
              <a:t>http://gis.swedgeo.se/startgsp/</a:t>
            </a:r>
            <a:r>
              <a:rPr lang="sv-SE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075113" cy="341947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2435282" cy="2462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undersökningsområden</a:t>
              </a:r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6718300" cy="3567112"/>
            <a:chOff x="701462" y="3195638"/>
            <a:chExt cx="6719252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66144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grpSp>
        <p:nvGrpSpPr>
          <p:cNvPr id="6148" name="Grupp 3"/>
          <p:cNvGrpSpPr>
            <a:grpSpLocks/>
          </p:cNvGrpSpPr>
          <p:nvPr/>
        </p:nvGrpSpPr>
        <p:grpSpPr bwMode="auto">
          <a:xfrm>
            <a:off x="3932238" y="819150"/>
            <a:ext cx="5011737" cy="3962400"/>
            <a:chOff x="3970922" y="1066800"/>
            <a:chExt cx="4696827" cy="3739453"/>
          </a:xfrm>
        </p:grpSpPr>
        <p:pic>
          <p:nvPicPr>
            <p:cNvPr id="6149" name="Bildobjek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22" y="1066800"/>
              <a:ext cx="4696827" cy="3739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ruta 6"/>
            <p:cNvSpPr txBox="1">
              <a:spLocks noChangeArrowheads="1"/>
            </p:cNvSpPr>
            <p:nvPr/>
          </p:nvSpPr>
          <p:spPr bwMode="auto">
            <a:xfrm>
              <a:off x="4294772" y="1170027"/>
              <a:ext cx="2435282" cy="5539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/>
                <a:t>GeoSuite-projekt med korrektplansymbol, profilritning samt ev. RGeo/MUR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454</Words>
  <Application>Microsoft Office PowerPoint</Application>
  <PresentationFormat>Bildspel på skärmen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136</cp:revision>
  <dcterms:created xsi:type="dcterms:W3CDTF">2011-04-28T14:03:35Z</dcterms:created>
  <dcterms:modified xsi:type="dcterms:W3CDTF">2013-11-05T16:03:17Z</dcterms:modified>
</cp:coreProperties>
</file>