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12601575" cy="8280400"/>
  <p:notesSz cx="6794500" cy="99314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1716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3432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85149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4686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3085818" algn="l" defTabSz="123432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702981" algn="l" defTabSz="123432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4320145" algn="l" defTabSz="123432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4937308" algn="l" defTabSz="123432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52" autoAdjust="0"/>
    <p:restoredTop sz="86214" autoAdjust="0"/>
  </p:normalViewPr>
  <p:slideViewPr>
    <p:cSldViewPr snapToGrid="0">
      <p:cViewPr>
        <p:scale>
          <a:sx n="80" d="100"/>
          <a:sy n="80" d="100"/>
        </p:scale>
        <p:origin x="-1488" y="-570"/>
      </p:cViewPr>
      <p:guideLst>
        <p:guide orient="horz" pos="2608"/>
        <p:guide pos="3969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888" y="-9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24036-1093-46B2-983D-0F4CF145B7EC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9A9A2-7EEB-49B3-B6BE-11E7A9A6A5B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2002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altLang="sv-SE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57" y="0"/>
            <a:ext cx="29447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 altLang="sv-SE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65150" y="744538"/>
            <a:ext cx="56657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6" y="4717454"/>
            <a:ext cx="5434648" cy="4468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324"/>
            <a:ext cx="2944759" cy="49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altLang="sv-SE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57" y="9433324"/>
            <a:ext cx="2944759" cy="49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460489-C952-43A1-A13E-6F7E0856B56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3517358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17164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34327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51491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68654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85818" algn="l" defTabSz="123432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702981" algn="l" defTabSz="123432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320145" algn="l" defTabSz="123432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937308" algn="l" defTabSz="123432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45119" y="2572295"/>
            <a:ext cx="10711338" cy="177491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90238" y="4692227"/>
            <a:ext cx="8821103" cy="2116103"/>
          </a:xfrm>
        </p:spPr>
        <p:txBody>
          <a:bodyPr/>
          <a:lstStyle>
            <a:lvl1pPr marL="0" indent="0" algn="ctr">
              <a:buNone/>
              <a:defRPr/>
            </a:lvl1pPr>
            <a:lvl2pPr marL="617164" indent="0" algn="ctr">
              <a:buNone/>
              <a:defRPr/>
            </a:lvl2pPr>
            <a:lvl3pPr marL="1234327" indent="0" algn="ctr">
              <a:buNone/>
              <a:defRPr/>
            </a:lvl3pPr>
            <a:lvl4pPr marL="1851491" indent="0" algn="ctr">
              <a:buNone/>
              <a:defRPr/>
            </a:lvl4pPr>
            <a:lvl5pPr marL="2468654" indent="0" algn="ctr">
              <a:buNone/>
              <a:defRPr/>
            </a:lvl5pPr>
            <a:lvl6pPr marL="3085818" indent="0" algn="ctr">
              <a:buNone/>
              <a:defRPr/>
            </a:lvl6pPr>
            <a:lvl7pPr marL="3702981" indent="0" algn="ctr">
              <a:buNone/>
              <a:defRPr/>
            </a:lvl7pPr>
            <a:lvl8pPr marL="4320145" indent="0" algn="ctr">
              <a:buNone/>
              <a:defRPr/>
            </a:lvl8pPr>
            <a:lvl9pPr marL="4937308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48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707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36143" y="331604"/>
            <a:ext cx="2835355" cy="70651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30079" y="331604"/>
            <a:ext cx="8296036" cy="70651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724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683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5438" y="5320925"/>
            <a:ext cx="10711338" cy="1644580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95438" y="3509589"/>
            <a:ext cx="10711338" cy="1811336"/>
          </a:xfrm>
        </p:spPr>
        <p:txBody>
          <a:bodyPr anchor="b"/>
          <a:lstStyle>
            <a:lvl1pPr marL="0" indent="0">
              <a:buNone/>
              <a:defRPr sz="2700"/>
            </a:lvl1pPr>
            <a:lvl2pPr marL="617164" indent="0">
              <a:buNone/>
              <a:defRPr sz="2400"/>
            </a:lvl2pPr>
            <a:lvl3pPr marL="1234327" indent="0">
              <a:buNone/>
              <a:defRPr sz="2200"/>
            </a:lvl3pPr>
            <a:lvl4pPr marL="1851491" indent="0">
              <a:buNone/>
              <a:defRPr sz="1800"/>
            </a:lvl4pPr>
            <a:lvl5pPr marL="2468654" indent="0">
              <a:buNone/>
              <a:defRPr sz="1800"/>
            </a:lvl5pPr>
            <a:lvl6pPr marL="3085818" indent="0">
              <a:buNone/>
              <a:defRPr sz="1800"/>
            </a:lvl6pPr>
            <a:lvl7pPr marL="3702981" indent="0">
              <a:buNone/>
              <a:defRPr sz="1800"/>
            </a:lvl7pPr>
            <a:lvl8pPr marL="4320145" indent="0">
              <a:buNone/>
              <a:defRPr sz="1800"/>
            </a:lvl8pPr>
            <a:lvl9pPr marL="4937308" indent="0">
              <a:buNone/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6586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30078" y="1932096"/>
            <a:ext cx="5565696" cy="5464681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405801" y="1932096"/>
            <a:ext cx="5565696" cy="5464681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356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079" y="1853507"/>
            <a:ext cx="5567885" cy="77245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7164" indent="0">
              <a:buNone/>
              <a:defRPr sz="2700" b="1"/>
            </a:lvl2pPr>
            <a:lvl3pPr marL="1234327" indent="0">
              <a:buNone/>
              <a:defRPr sz="2400" b="1"/>
            </a:lvl3pPr>
            <a:lvl4pPr marL="1851491" indent="0">
              <a:buNone/>
              <a:defRPr sz="2200" b="1"/>
            </a:lvl4pPr>
            <a:lvl5pPr marL="2468654" indent="0">
              <a:buNone/>
              <a:defRPr sz="2200" b="1"/>
            </a:lvl5pPr>
            <a:lvl6pPr marL="3085818" indent="0">
              <a:buNone/>
              <a:defRPr sz="2200" b="1"/>
            </a:lvl6pPr>
            <a:lvl7pPr marL="3702981" indent="0">
              <a:buNone/>
              <a:defRPr sz="2200" b="1"/>
            </a:lvl7pPr>
            <a:lvl8pPr marL="4320145" indent="0">
              <a:buNone/>
              <a:defRPr sz="2200" b="1"/>
            </a:lvl8pPr>
            <a:lvl9pPr marL="4937308" indent="0">
              <a:buNone/>
              <a:defRPr sz="2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079" y="2625961"/>
            <a:ext cx="5567885" cy="477081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401433" y="1853507"/>
            <a:ext cx="5570071" cy="77245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7164" indent="0">
              <a:buNone/>
              <a:defRPr sz="2700" b="1"/>
            </a:lvl2pPr>
            <a:lvl3pPr marL="1234327" indent="0">
              <a:buNone/>
              <a:defRPr sz="2400" b="1"/>
            </a:lvl3pPr>
            <a:lvl4pPr marL="1851491" indent="0">
              <a:buNone/>
              <a:defRPr sz="2200" b="1"/>
            </a:lvl4pPr>
            <a:lvl5pPr marL="2468654" indent="0">
              <a:buNone/>
              <a:defRPr sz="2200" b="1"/>
            </a:lvl5pPr>
            <a:lvl6pPr marL="3085818" indent="0">
              <a:buNone/>
              <a:defRPr sz="2200" b="1"/>
            </a:lvl6pPr>
            <a:lvl7pPr marL="3702981" indent="0">
              <a:buNone/>
              <a:defRPr sz="2200" b="1"/>
            </a:lvl7pPr>
            <a:lvl8pPr marL="4320145" indent="0">
              <a:buNone/>
              <a:defRPr sz="2200" b="1"/>
            </a:lvl8pPr>
            <a:lvl9pPr marL="4937308" indent="0">
              <a:buNone/>
              <a:defRPr sz="2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401433" y="2625961"/>
            <a:ext cx="5570071" cy="477081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121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237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1124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086" y="329682"/>
            <a:ext cx="4145831" cy="14030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26867" y="329688"/>
            <a:ext cx="7044630" cy="7067092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086" y="1732755"/>
            <a:ext cx="4145831" cy="5664025"/>
          </a:xfrm>
        </p:spPr>
        <p:txBody>
          <a:bodyPr/>
          <a:lstStyle>
            <a:lvl1pPr marL="0" indent="0">
              <a:buNone/>
              <a:defRPr sz="1800"/>
            </a:lvl1pPr>
            <a:lvl2pPr marL="617164" indent="0">
              <a:buNone/>
              <a:defRPr sz="1600"/>
            </a:lvl2pPr>
            <a:lvl3pPr marL="1234327" indent="0">
              <a:buNone/>
              <a:defRPr sz="1300"/>
            </a:lvl3pPr>
            <a:lvl4pPr marL="1851491" indent="0">
              <a:buNone/>
              <a:defRPr sz="1200"/>
            </a:lvl4pPr>
            <a:lvl5pPr marL="2468654" indent="0">
              <a:buNone/>
              <a:defRPr sz="1200"/>
            </a:lvl5pPr>
            <a:lvl6pPr marL="3085818" indent="0">
              <a:buNone/>
              <a:defRPr sz="1200"/>
            </a:lvl6pPr>
            <a:lvl7pPr marL="3702981" indent="0">
              <a:buNone/>
              <a:defRPr sz="1200"/>
            </a:lvl7pPr>
            <a:lvl8pPr marL="4320145" indent="0">
              <a:buNone/>
              <a:defRPr sz="1200"/>
            </a:lvl8pPr>
            <a:lvl9pPr marL="4937308" indent="0">
              <a:buNone/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7435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69999" y="5796282"/>
            <a:ext cx="7560945" cy="68428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469999" y="739870"/>
            <a:ext cx="7560945" cy="4968240"/>
          </a:xfrm>
        </p:spPr>
        <p:txBody>
          <a:bodyPr/>
          <a:lstStyle>
            <a:lvl1pPr marL="0" indent="0">
              <a:buNone/>
              <a:defRPr sz="4300"/>
            </a:lvl1pPr>
            <a:lvl2pPr marL="617164" indent="0">
              <a:buNone/>
              <a:defRPr sz="3800"/>
            </a:lvl2pPr>
            <a:lvl3pPr marL="1234327" indent="0">
              <a:buNone/>
              <a:defRPr sz="3200"/>
            </a:lvl3pPr>
            <a:lvl4pPr marL="1851491" indent="0">
              <a:buNone/>
              <a:defRPr sz="2700"/>
            </a:lvl4pPr>
            <a:lvl5pPr marL="2468654" indent="0">
              <a:buNone/>
              <a:defRPr sz="2700"/>
            </a:lvl5pPr>
            <a:lvl6pPr marL="3085818" indent="0">
              <a:buNone/>
              <a:defRPr sz="2700"/>
            </a:lvl6pPr>
            <a:lvl7pPr marL="3702981" indent="0">
              <a:buNone/>
              <a:defRPr sz="2700"/>
            </a:lvl7pPr>
            <a:lvl8pPr marL="4320145" indent="0">
              <a:buNone/>
              <a:defRPr sz="2700"/>
            </a:lvl8pPr>
            <a:lvl9pPr marL="4937308" indent="0">
              <a:buNone/>
              <a:defRPr sz="27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469999" y="6480566"/>
            <a:ext cx="7560945" cy="971798"/>
          </a:xfrm>
        </p:spPr>
        <p:txBody>
          <a:bodyPr/>
          <a:lstStyle>
            <a:lvl1pPr marL="0" indent="0">
              <a:buNone/>
              <a:defRPr sz="1800"/>
            </a:lvl1pPr>
            <a:lvl2pPr marL="617164" indent="0">
              <a:buNone/>
              <a:defRPr sz="1600"/>
            </a:lvl2pPr>
            <a:lvl3pPr marL="1234327" indent="0">
              <a:buNone/>
              <a:defRPr sz="1300"/>
            </a:lvl3pPr>
            <a:lvl4pPr marL="1851491" indent="0">
              <a:buNone/>
              <a:defRPr sz="1200"/>
            </a:lvl4pPr>
            <a:lvl5pPr marL="2468654" indent="0">
              <a:buNone/>
              <a:defRPr sz="1200"/>
            </a:lvl5pPr>
            <a:lvl6pPr marL="3085818" indent="0">
              <a:buNone/>
              <a:defRPr sz="1200"/>
            </a:lvl6pPr>
            <a:lvl7pPr marL="3702981" indent="0">
              <a:buNone/>
              <a:defRPr sz="1200"/>
            </a:lvl7pPr>
            <a:lvl8pPr marL="4320145" indent="0">
              <a:buNone/>
              <a:defRPr sz="1200"/>
            </a:lvl8pPr>
            <a:lvl9pPr marL="4937308" indent="0">
              <a:buNone/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7939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30079" y="331601"/>
            <a:ext cx="11341418" cy="138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3432" tIns="61716" rIns="123432" bIns="61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0079" y="1932096"/>
            <a:ext cx="11341418" cy="5464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3432" tIns="61716" rIns="123432" bIns="61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dirty="0" smtClean="0"/>
              <a:t>Klicka här för att ändra format på bakgrundstexten</a:t>
            </a:r>
          </a:p>
          <a:p>
            <a:pPr lvl="1"/>
            <a:r>
              <a:rPr lang="sv-SE" altLang="sv-SE" dirty="0" smtClean="0"/>
              <a:t>Nivå två</a:t>
            </a:r>
          </a:p>
          <a:p>
            <a:pPr lvl="2"/>
            <a:r>
              <a:rPr lang="sv-SE" altLang="sv-SE" dirty="0" smtClean="0"/>
              <a:t>Nivå tre</a:t>
            </a:r>
          </a:p>
          <a:p>
            <a:pPr lvl="3"/>
            <a:r>
              <a:rPr lang="sv-SE" altLang="sv-SE" dirty="0" smtClean="0"/>
              <a:t>Nivå fyra</a:t>
            </a:r>
          </a:p>
          <a:p>
            <a:pPr lvl="4"/>
            <a:r>
              <a:rPr lang="sv-SE" altLang="sv-SE" dirty="0" smtClean="0"/>
              <a:t>Nivå fem</a:t>
            </a:r>
          </a:p>
        </p:txBody>
      </p:sp>
      <p:pic>
        <p:nvPicPr>
          <p:cNvPr id="8214" name="Picture 22" descr="förslag sid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76" b="366"/>
          <a:stretch>
            <a:fillRect/>
          </a:stretch>
        </p:blipFill>
        <p:spPr bwMode="auto">
          <a:xfrm>
            <a:off x="-292" y="7795306"/>
            <a:ext cx="12601575" cy="52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5135014" y="7861623"/>
            <a:ext cx="1165481" cy="340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3432" tIns="61716" rIns="123432" bIns="61716">
            <a:spAutoFit/>
          </a:bodyPr>
          <a:lstStyle/>
          <a:p>
            <a:pPr>
              <a:spcBef>
                <a:spcPct val="50000"/>
              </a:spcBef>
            </a:pPr>
            <a:r>
              <a:rPr lang="sv-SE" altLang="sv-SE" sz="1400" baseline="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TiB på SGI</a:t>
            </a:r>
            <a:endParaRPr lang="sv-SE" altLang="sv-SE" sz="14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61716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1234327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851491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246865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462873" indent="-462873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02891" indent="-385727" algn="l" rtl="0" fontAlgn="base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542909" indent="-308582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2160072" indent="-308582" algn="l" rtl="0" fontAlgn="base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77236" indent="-308582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3394400" indent="-308582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6pPr>
      <a:lvl7pPr marL="4011563" indent="-308582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7pPr>
      <a:lvl8pPr marL="4628727" indent="-308582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8pPr>
      <a:lvl9pPr marL="5245890" indent="-308582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123432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7164" algn="l" defTabSz="123432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327" algn="l" defTabSz="123432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51491" algn="l" defTabSz="123432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654" algn="l" defTabSz="123432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85818" algn="l" defTabSz="123432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702981" algn="l" defTabSz="123432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20145" algn="l" defTabSz="123432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37308" algn="l" defTabSz="123432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wedgeo.se/imagevault/publishedmedia/vi2603sg9p0u8jcq3tu3/Scandinav_DMAK_BirgerLal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601575" cy="6107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60361" y="2700040"/>
            <a:ext cx="9001000" cy="4752528"/>
          </a:xfrm>
          <a:solidFill>
            <a:schemeClr val="bg1">
              <a:alpha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sv-SE" sz="4000" b="1" dirty="0" err="1" smtClean="0"/>
              <a:t>TiB</a:t>
            </a:r>
            <a:r>
              <a:rPr lang="sv-SE" sz="4000" b="1" dirty="0" smtClean="0"/>
              <a:t> </a:t>
            </a:r>
            <a:r>
              <a:rPr lang="sv-SE" sz="4000" b="1" dirty="0"/>
              <a:t>på SGI (fr. o. m. 1 dec 2015</a:t>
            </a:r>
            <a:r>
              <a:rPr lang="sv-SE" sz="4000" b="1" dirty="0" smtClean="0"/>
              <a:t>)</a:t>
            </a:r>
          </a:p>
          <a:p>
            <a:endParaRPr lang="sv-SE" sz="2400" dirty="0"/>
          </a:p>
          <a:p>
            <a:r>
              <a:rPr lang="sv-SE" sz="2800" dirty="0" smtClean="0"/>
              <a:t>Tillgänglig </a:t>
            </a:r>
            <a:r>
              <a:rPr lang="sv-SE" sz="2800" dirty="0"/>
              <a:t>på </a:t>
            </a:r>
            <a:r>
              <a:rPr lang="sv-SE" sz="2800" dirty="0" smtClean="0"/>
              <a:t>telefon alla timmar, alla dagar i veckan</a:t>
            </a:r>
          </a:p>
          <a:p>
            <a:r>
              <a:rPr lang="sv-SE" sz="2800" dirty="0" smtClean="0"/>
              <a:t>Återkoppla vid larm inom 15 minuter</a:t>
            </a:r>
          </a:p>
          <a:p>
            <a:r>
              <a:rPr lang="sv-SE" sz="2800" dirty="0" smtClean="0"/>
              <a:t>Redo för Lync-/telefonmöte med andra instanser inom en timme</a:t>
            </a:r>
          </a:p>
          <a:p>
            <a:r>
              <a:rPr lang="sv-SE" sz="2800" dirty="0" smtClean="0"/>
              <a:t>Vid behov, bedömt i samspel mellan SGI och Räddningstjänst, infinna sig på plats</a:t>
            </a:r>
          </a:p>
          <a:p>
            <a:r>
              <a:rPr lang="sv-SE" sz="2800" dirty="0"/>
              <a:t>Räddningstjänsten når SGI:s </a:t>
            </a:r>
            <a:r>
              <a:rPr lang="sv-SE" sz="2800" dirty="0" err="1"/>
              <a:t>TiB</a:t>
            </a:r>
            <a:r>
              <a:rPr lang="sv-SE" sz="2800" dirty="0"/>
              <a:t> via SOS </a:t>
            </a:r>
            <a:r>
              <a:rPr lang="sv-SE" sz="2800" dirty="0" smtClean="0"/>
              <a:t>Alarm</a:t>
            </a:r>
            <a:endParaRPr lang="sv-SE" sz="2800" dirty="0"/>
          </a:p>
          <a:p>
            <a:endParaRPr lang="sv-SE" sz="2400" dirty="0"/>
          </a:p>
        </p:txBody>
      </p:sp>
      <p:sp>
        <p:nvSpPr>
          <p:cNvPr id="5" name="Rektangel 4"/>
          <p:cNvSpPr/>
          <p:nvPr/>
        </p:nvSpPr>
        <p:spPr>
          <a:xfrm>
            <a:off x="10686563" y="107752"/>
            <a:ext cx="188224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800" dirty="0"/>
              <a:t>Foto: Birger Lallo/Skandinav Bildbyrå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99" y="142221"/>
            <a:ext cx="23431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49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">
  <a:themeElements>
    <a:clrScheme name="1_default 15">
      <a:dk1>
        <a:srgbClr val="333333"/>
      </a:dk1>
      <a:lt1>
        <a:srgbClr val="FFFFFF"/>
      </a:lt1>
      <a:dk2>
        <a:srgbClr val="0066CC"/>
      </a:dk2>
      <a:lt2>
        <a:srgbClr val="DDDDDD"/>
      </a:lt2>
      <a:accent1>
        <a:srgbClr val="85DA46"/>
      </a:accent1>
      <a:accent2>
        <a:srgbClr val="0066CC"/>
      </a:accent2>
      <a:accent3>
        <a:srgbClr val="FFFFFF"/>
      </a:accent3>
      <a:accent4>
        <a:srgbClr val="2A2A2A"/>
      </a:accent4>
      <a:accent5>
        <a:srgbClr val="C2EAB0"/>
      </a:accent5>
      <a:accent6>
        <a:srgbClr val="005CB9"/>
      </a:accent6>
      <a:hlink>
        <a:srgbClr val="336699"/>
      </a:hlink>
      <a:folHlink>
        <a:srgbClr val="FF9900"/>
      </a:folHlink>
    </a:clrScheme>
    <a:fontScheme name="1_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3">
        <a:dk1>
          <a:srgbClr val="808080"/>
        </a:dk1>
        <a:lt1>
          <a:srgbClr val="FFFFFF"/>
        </a:lt1>
        <a:dk2>
          <a:srgbClr val="000000"/>
        </a:dk2>
        <a:lt2>
          <a:srgbClr val="DDDDDD"/>
        </a:lt2>
        <a:accent1>
          <a:srgbClr val="85DA46"/>
        </a:accent1>
        <a:accent2>
          <a:srgbClr val="0066CC"/>
        </a:accent2>
        <a:accent3>
          <a:srgbClr val="FFFFFF"/>
        </a:accent3>
        <a:accent4>
          <a:srgbClr val="6C6C6C"/>
        </a:accent4>
        <a:accent5>
          <a:srgbClr val="C2EAB0"/>
        </a:accent5>
        <a:accent6>
          <a:srgbClr val="005CB9"/>
        </a:accent6>
        <a:hlink>
          <a:srgbClr val="009999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14">
        <a:dk1>
          <a:srgbClr val="808080"/>
        </a:dk1>
        <a:lt1>
          <a:srgbClr val="FFFFFF"/>
        </a:lt1>
        <a:dk2>
          <a:srgbClr val="0066CC"/>
        </a:dk2>
        <a:lt2>
          <a:srgbClr val="DDDDDD"/>
        </a:lt2>
        <a:accent1>
          <a:srgbClr val="85DA46"/>
        </a:accent1>
        <a:accent2>
          <a:srgbClr val="0066CC"/>
        </a:accent2>
        <a:accent3>
          <a:srgbClr val="FFFFFF"/>
        </a:accent3>
        <a:accent4>
          <a:srgbClr val="6C6C6C"/>
        </a:accent4>
        <a:accent5>
          <a:srgbClr val="C2EAB0"/>
        </a:accent5>
        <a:accent6>
          <a:srgbClr val="005CB9"/>
        </a:accent6>
        <a:hlink>
          <a:srgbClr val="009999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15">
        <a:dk1>
          <a:srgbClr val="333333"/>
        </a:dk1>
        <a:lt1>
          <a:srgbClr val="FFFFFF"/>
        </a:lt1>
        <a:dk2>
          <a:srgbClr val="0066CC"/>
        </a:dk2>
        <a:lt2>
          <a:srgbClr val="DDDDDD"/>
        </a:lt2>
        <a:accent1>
          <a:srgbClr val="85DA46"/>
        </a:accent1>
        <a:accent2>
          <a:srgbClr val="0066CC"/>
        </a:accent2>
        <a:accent3>
          <a:srgbClr val="FFFFFF"/>
        </a:accent3>
        <a:accent4>
          <a:srgbClr val="2A2A2A"/>
        </a:accent4>
        <a:accent5>
          <a:srgbClr val="C2EAB0"/>
        </a:accent5>
        <a:accent6>
          <a:srgbClr val="005CB9"/>
        </a:accent6>
        <a:hlink>
          <a:srgbClr val="336699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 sv</Template>
  <TotalTime>5321</TotalTime>
  <Words>68</Words>
  <Application>Microsoft Office PowerPoint</Application>
  <PresentationFormat>Anpassad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1_default</vt:lpstr>
      <vt:lpstr>PowerPoint-presentation</vt:lpstr>
    </vt:vector>
  </TitlesOfParts>
  <Company>Statens Geotekniska 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David Schälin</dc:creator>
  <cp:lastModifiedBy>Mats Öberg</cp:lastModifiedBy>
  <cp:revision>167</cp:revision>
  <cp:lastPrinted>2015-05-13T10:32:31Z</cp:lastPrinted>
  <dcterms:created xsi:type="dcterms:W3CDTF">2014-11-10T13:27:30Z</dcterms:created>
  <dcterms:modified xsi:type="dcterms:W3CDTF">2015-11-30T09:14:09Z</dcterms:modified>
</cp:coreProperties>
</file>